
<file path=[Content_Types].xml><?xml version="1.0" encoding="utf-8"?>
<Types xmlns="http://schemas.openxmlformats.org/package/2006/content-types">
  <Default Extension="bin" ContentType="application/vnd.openxmlformats-officedocument.oleObject"/>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notesSlides/notesSlide5.xml" ContentType="application/vnd.openxmlformats-officedocument.presentationml.notesSlide+xml"/>
  <Override PartName="/ppt/notesSlides/notesSlide6.xml" ContentType="application/vnd.openxmlformats-officedocument.presentationml.notesSlide+xml"/>
  <Override PartName="/ppt/ink/ink11.xml" ContentType="application/inkml+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ink/ink12.xml" ContentType="application/inkml+xml"/>
  <Override PartName="/ppt/ink/ink13.xml" ContentType="application/inkml+xml"/>
  <Override PartName="/ppt/ink/ink14.xml" ContentType="application/inkml+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3" r:id="rId1"/>
  </p:sldMasterIdLst>
  <p:notesMasterIdLst>
    <p:notesMasterId r:id="rId25"/>
  </p:notesMasterIdLst>
  <p:sldIdLst>
    <p:sldId id="257" r:id="rId2"/>
    <p:sldId id="268" r:id="rId3"/>
    <p:sldId id="273" r:id="rId4"/>
    <p:sldId id="276" r:id="rId5"/>
    <p:sldId id="335" r:id="rId6"/>
    <p:sldId id="336" r:id="rId7"/>
    <p:sldId id="339" r:id="rId8"/>
    <p:sldId id="281" r:id="rId9"/>
    <p:sldId id="278" r:id="rId10"/>
    <p:sldId id="328" r:id="rId11"/>
    <p:sldId id="330" r:id="rId12"/>
    <p:sldId id="282" r:id="rId13"/>
    <p:sldId id="331" r:id="rId14"/>
    <p:sldId id="286" r:id="rId15"/>
    <p:sldId id="332" r:id="rId16"/>
    <p:sldId id="289" r:id="rId17"/>
    <p:sldId id="290" r:id="rId18"/>
    <p:sldId id="284" r:id="rId19"/>
    <p:sldId id="288" r:id="rId20"/>
    <p:sldId id="292" r:id="rId21"/>
    <p:sldId id="296" r:id="rId22"/>
    <p:sldId id="298" r:id="rId23"/>
    <p:sldId id="311" r:id="rId24"/>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userDrawn="1">
          <p15:clr>
            <a:srgbClr val="000000"/>
          </p15:clr>
        </p15:guide>
        <p15:guide id="2" pos="3840" userDrawn="1">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4660"/>
  </p:normalViewPr>
  <p:slideViewPr>
    <p:cSldViewPr snapToGrid="0">
      <p:cViewPr varScale="1">
        <p:scale>
          <a:sx n="67" d="100"/>
          <a:sy n="67" d="100"/>
        </p:scale>
        <p:origin x="620" y="5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astha Kumar" userId="f94225b3-263d-47de-91f3-c17c89a7eef3" providerId="ADAL" clId="{E202E7F5-70F7-412F-BE04-49801584B34C}"/>
    <pc:docChg chg="undo redo custSel addSld delSld modSld sldOrd delMainMaster modMainMaster modNotesMaster">
      <pc:chgData name="Aastha Kumar" userId="f94225b3-263d-47de-91f3-c17c89a7eef3" providerId="ADAL" clId="{E202E7F5-70F7-412F-BE04-49801584B34C}" dt="2024-05-10T09:18:50.562" v="2456" actId="47"/>
      <pc:docMkLst>
        <pc:docMk/>
      </pc:docMkLst>
      <pc:sldChg chg="del">
        <pc:chgData name="Aastha Kumar" userId="f94225b3-263d-47de-91f3-c17c89a7eef3" providerId="ADAL" clId="{E202E7F5-70F7-412F-BE04-49801584B34C}" dt="2024-05-04T11:32:05.780" v="0" actId="47"/>
        <pc:sldMkLst>
          <pc:docMk/>
          <pc:sldMk cId="0" sldId="256"/>
        </pc:sldMkLst>
      </pc:sldChg>
      <pc:sldChg chg="addSp delSp modSp mod modAnim modNotes">
        <pc:chgData name="Aastha Kumar" userId="f94225b3-263d-47de-91f3-c17c89a7eef3" providerId="ADAL" clId="{E202E7F5-70F7-412F-BE04-49801584B34C}" dt="2024-05-10T08:36:01.949" v="2224" actId="1076"/>
        <pc:sldMkLst>
          <pc:docMk/>
          <pc:sldMk cId="0" sldId="257"/>
        </pc:sldMkLst>
        <pc:spChg chg="add mod">
          <ac:chgData name="Aastha Kumar" userId="f94225b3-263d-47de-91f3-c17c89a7eef3" providerId="ADAL" clId="{E202E7F5-70F7-412F-BE04-49801584B34C}" dt="2024-05-04T15:12:36.459" v="1621"/>
          <ac:spMkLst>
            <pc:docMk/>
            <pc:sldMk cId="0" sldId="257"/>
            <ac:spMk id="2" creationId="{7B1DACAC-F686-2DA3-39FF-5C8C1294DC35}"/>
          </ac:spMkLst>
        </pc:spChg>
        <pc:spChg chg="add mod">
          <ac:chgData name="Aastha Kumar" userId="f94225b3-263d-47de-91f3-c17c89a7eef3" providerId="ADAL" clId="{E202E7F5-70F7-412F-BE04-49801584B34C}" dt="2024-05-04T15:12:34.596" v="1620" actId="27636"/>
          <ac:spMkLst>
            <pc:docMk/>
            <pc:sldMk cId="0" sldId="257"/>
            <ac:spMk id="3" creationId="{F1438679-8F36-6F71-AF6C-0D7DE368FEBF}"/>
          </ac:spMkLst>
        </pc:spChg>
        <pc:spChg chg="add mod">
          <ac:chgData name="Aastha Kumar" userId="f94225b3-263d-47de-91f3-c17c89a7eef3" providerId="ADAL" clId="{E202E7F5-70F7-412F-BE04-49801584B34C}" dt="2024-05-04T15:12:34.596" v="1620" actId="27636"/>
          <ac:spMkLst>
            <pc:docMk/>
            <pc:sldMk cId="0" sldId="257"/>
            <ac:spMk id="4" creationId="{3D93B982-6EC9-2AFD-DECF-DDBA1376AC8F}"/>
          </ac:spMkLst>
        </pc:spChg>
        <pc:spChg chg="mod">
          <ac:chgData name="Aastha Kumar" userId="f94225b3-263d-47de-91f3-c17c89a7eef3" providerId="ADAL" clId="{E202E7F5-70F7-412F-BE04-49801584B34C}" dt="2024-05-04T15:12:34.502" v="1619"/>
          <ac:spMkLst>
            <pc:docMk/>
            <pc:sldMk cId="0" sldId="257"/>
            <ac:spMk id="7" creationId="{BFF44D36-42D4-19CD-A203-5402F1F96A79}"/>
          </ac:spMkLst>
        </pc:spChg>
        <pc:spChg chg="add mod">
          <ac:chgData name="Aastha Kumar" userId="f94225b3-263d-47de-91f3-c17c89a7eef3" providerId="ADAL" clId="{E202E7F5-70F7-412F-BE04-49801584B34C}" dt="2024-05-04T15:12:34.596" v="1620" actId="27636"/>
          <ac:spMkLst>
            <pc:docMk/>
            <pc:sldMk cId="0" sldId="257"/>
            <ac:spMk id="8" creationId="{BF966C6E-F6E8-3257-7D83-3A9A1BFEFB6F}"/>
          </ac:spMkLst>
        </pc:spChg>
        <pc:spChg chg="mod">
          <ac:chgData name="Aastha Kumar" userId="f94225b3-263d-47de-91f3-c17c89a7eef3" providerId="ADAL" clId="{E202E7F5-70F7-412F-BE04-49801584B34C}" dt="2024-05-04T15:12:34.502" v="1619"/>
          <ac:spMkLst>
            <pc:docMk/>
            <pc:sldMk cId="0" sldId="257"/>
            <ac:spMk id="11" creationId="{F28E3F35-ADB3-3E15-988D-94D10043DB7C}"/>
          </ac:spMkLst>
        </pc:spChg>
        <pc:spChg chg="add mod">
          <ac:chgData name="Aastha Kumar" userId="f94225b3-263d-47de-91f3-c17c89a7eef3" providerId="ADAL" clId="{E202E7F5-70F7-412F-BE04-49801584B34C}" dt="2024-05-04T15:12:34.596" v="1620" actId="27636"/>
          <ac:spMkLst>
            <pc:docMk/>
            <pc:sldMk cId="0" sldId="257"/>
            <ac:spMk id="12" creationId="{CA28D3F8-F3C1-FBAE-8A9B-972564536FFE}"/>
          </ac:spMkLst>
        </pc:spChg>
        <pc:spChg chg="mod">
          <ac:chgData name="Aastha Kumar" userId="f94225b3-263d-47de-91f3-c17c89a7eef3" providerId="ADAL" clId="{E202E7F5-70F7-412F-BE04-49801584B34C}" dt="2024-05-04T15:12:34.502" v="1619"/>
          <ac:spMkLst>
            <pc:docMk/>
            <pc:sldMk cId="0" sldId="257"/>
            <ac:spMk id="15" creationId="{E02C5C3C-C2AA-C763-7F65-5EDAB79F1BDD}"/>
          </ac:spMkLst>
        </pc:spChg>
        <pc:spChg chg="add mod">
          <ac:chgData name="Aastha Kumar" userId="f94225b3-263d-47de-91f3-c17c89a7eef3" providerId="ADAL" clId="{E202E7F5-70F7-412F-BE04-49801584B34C}" dt="2024-05-04T15:12:34.596" v="1620" actId="27636"/>
          <ac:spMkLst>
            <pc:docMk/>
            <pc:sldMk cId="0" sldId="257"/>
            <ac:spMk id="16" creationId="{8079A0D8-3DAF-9FB8-49BA-E32A61801432}"/>
          </ac:spMkLst>
        </pc:spChg>
        <pc:spChg chg="mod">
          <ac:chgData name="Aastha Kumar" userId="f94225b3-263d-47de-91f3-c17c89a7eef3" providerId="ADAL" clId="{E202E7F5-70F7-412F-BE04-49801584B34C}" dt="2024-05-04T15:12:34.502" v="1619"/>
          <ac:spMkLst>
            <pc:docMk/>
            <pc:sldMk cId="0" sldId="257"/>
            <ac:spMk id="19" creationId="{453F75E7-4707-F1A7-4A77-E38FB313D28A}"/>
          </ac:spMkLst>
        </pc:spChg>
        <pc:spChg chg="add mod">
          <ac:chgData name="Aastha Kumar" userId="f94225b3-263d-47de-91f3-c17c89a7eef3" providerId="ADAL" clId="{E202E7F5-70F7-412F-BE04-49801584B34C}" dt="2024-05-04T15:12:34.596" v="1620" actId="27636"/>
          <ac:spMkLst>
            <pc:docMk/>
            <pc:sldMk cId="0" sldId="257"/>
            <ac:spMk id="20" creationId="{A02AD4C6-5C49-A209-6226-8B34170F0407}"/>
          </ac:spMkLst>
        </pc:spChg>
        <pc:spChg chg="mod">
          <ac:chgData name="Aastha Kumar" userId="f94225b3-263d-47de-91f3-c17c89a7eef3" providerId="ADAL" clId="{E202E7F5-70F7-412F-BE04-49801584B34C}" dt="2024-05-04T15:12:34.502" v="1619"/>
          <ac:spMkLst>
            <pc:docMk/>
            <pc:sldMk cId="0" sldId="257"/>
            <ac:spMk id="23" creationId="{71017D88-303C-D52D-A2B1-31DE270A4001}"/>
          </ac:spMkLst>
        </pc:spChg>
        <pc:spChg chg="mod">
          <ac:chgData name="Aastha Kumar" userId="f94225b3-263d-47de-91f3-c17c89a7eef3" providerId="ADAL" clId="{E202E7F5-70F7-412F-BE04-49801584B34C}" dt="2024-05-04T15:12:34.502" v="1619"/>
          <ac:spMkLst>
            <pc:docMk/>
            <pc:sldMk cId="0" sldId="257"/>
            <ac:spMk id="25" creationId="{366AC2D6-6565-AA60-D04C-C503CEB86455}"/>
          </ac:spMkLst>
        </pc:spChg>
        <pc:spChg chg="mod">
          <ac:chgData name="Aastha Kumar" userId="f94225b3-263d-47de-91f3-c17c89a7eef3" providerId="ADAL" clId="{E202E7F5-70F7-412F-BE04-49801584B34C}" dt="2024-05-04T15:12:34.502" v="1619"/>
          <ac:spMkLst>
            <pc:docMk/>
            <pc:sldMk cId="0" sldId="257"/>
            <ac:spMk id="29" creationId="{514A1A64-284C-FDA3-0BDF-CA0E38D1ABB1}"/>
          </ac:spMkLst>
        </pc:spChg>
        <pc:spChg chg="add mod">
          <ac:chgData name="Aastha Kumar" userId="f94225b3-263d-47de-91f3-c17c89a7eef3" providerId="ADAL" clId="{E202E7F5-70F7-412F-BE04-49801584B34C}" dt="2024-05-04T15:13:29.376" v="1628"/>
          <ac:spMkLst>
            <pc:docMk/>
            <pc:sldMk cId="0" sldId="257"/>
            <ac:spMk id="33" creationId="{BC3DE3B8-63B6-D295-B010-2454EBA523CC}"/>
          </ac:spMkLst>
        </pc:spChg>
        <pc:spChg chg="add mod">
          <ac:chgData name="Aastha Kumar" userId="f94225b3-263d-47de-91f3-c17c89a7eef3" providerId="ADAL" clId="{E202E7F5-70F7-412F-BE04-49801584B34C}" dt="2024-05-04T15:13:31.237" v="1629"/>
          <ac:spMkLst>
            <pc:docMk/>
            <pc:sldMk cId="0" sldId="257"/>
            <ac:spMk id="34" creationId="{6DA46906-0309-C5ED-59C3-B344CBD86C90}"/>
          </ac:spMkLst>
        </pc:spChg>
        <pc:spChg chg="add mod">
          <ac:chgData name="Aastha Kumar" userId="f94225b3-263d-47de-91f3-c17c89a7eef3" providerId="ADAL" clId="{E202E7F5-70F7-412F-BE04-49801584B34C}" dt="2024-05-04T15:13:29.376" v="1628"/>
          <ac:spMkLst>
            <pc:docMk/>
            <pc:sldMk cId="0" sldId="257"/>
            <ac:spMk id="35" creationId="{4F477885-062A-1687-6028-545CF15A0586}"/>
          </ac:spMkLst>
        </pc:spChg>
        <pc:spChg chg="add mod">
          <ac:chgData name="Aastha Kumar" userId="f94225b3-263d-47de-91f3-c17c89a7eef3" providerId="ADAL" clId="{E202E7F5-70F7-412F-BE04-49801584B34C}" dt="2024-05-04T15:13:29.376" v="1628"/>
          <ac:spMkLst>
            <pc:docMk/>
            <pc:sldMk cId="0" sldId="257"/>
            <ac:spMk id="36" creationId="{3F030D22-6041-6DC2-6419-E83226D91504}"/>
          </ac:spMkLst>
        </pc:spChg>
        <pc:spChg chg="add mod">
          <ac:chgData name="Aastha Kumar" userId="f94225b3-263d-47de-91f3-c17c89a7eef3" providerId="ADAL" clId="{E202E7F5-70F7-412F-BE04-49801584B34C}" dt="2024-05-04T15:13:29.376" v="1628"/>
          <ac:spMkLst>
            <pc:docMk/>
            <pc:sldMk cId="0" sldId="257"/>
            <ac:spMk id="37" creationId="{88A355FE-C4FF-0864-8A90-9993FB4C76D2}"/>
          </ac:spMkLst>
        </pc:spChg>
        <pc:spChg chg="add mod">
          <ac:chgData name="Aastha Kumar" userId="f94225b3-263d-47de-91f3-c17c89a7eef3" providerId="ADAL" clId="{E202E7F5-70F7-412F-BE04-49801584B34C}" dt="2024-05-04T15:13:29.376" v="1628"/>
          <ac:spMkLst>
            <pc:docMk/>
            <pc:sldMk cId="0" sldId="257"/>
            <ac:spMk id="38" creationId="{9ACDD595-9F7D-B6C9-E098-55F41002F158}"/>
          </ac:spMkLst>
        </pc:spChg>
        <pc:spChg chg="add mod">
          <ac:chgData name="Aastha Kumar" userId="f94225b3-263d-47de-91f3-c17c89a7eef3" providerId="ADAL" clId="{E202E7F5-70F7-412F-BE04-49801584B34C}" dt="2024-05-04T15:13:29.376" v="1628"/>
          <ac:spMkLst>
            <pc:docMk/>
            <pc:sldMk cId="0" sldId="257"/>
            <ac:spMk id="39" creationId="{F17D668E-78D5-5B12-18BA-EC23D3058036}"/>
          </ac:spMkLst>
        </pc:spChg>
        <pc:spChg chg="add mod">
          <ac:chgData name="Aastha Kumar" userId="f94225b3-263d-47de-91f3-c17c89a7eef3" providerId="ADAL" clId="{E202E7F5-70F7-412F-BE04-49801584B34C}" dt="2024-05-04T15:13:29.376" v="1628"/>
          <ac:spMkLst>
            <pc:docMk/>
            <pc:sldMk cId="0" sldId="257"/>
            <ac:spMk id="40" creationId="{5857DB37-46E6-D97B-4D34-2B77B128108B}"/>
          </ac:spMkLst>
        </pc:spChg>
        <pc:spChg chg="add mod">
          <ac:chgData name="Aastha Kumar" userId="f94225b3-263d-47de-91f3-c17c89a7eef3" providerId="ADAL" clId="{E202E7F5-70F7-412F-BE04-49801584B34C}" dt="2024-05-04T15:13:29.376" v="1628"/>
          <ac:spMkLst>
            <pc:docMk/>
            <pc:sldMk cId="0" sldId="257"/>
            <ac:spMk id="41" creationId="{995F3893-4211-A9BF-821E-008DFBB237AF}"/>
          </ac:spMkLst>
        </pc:spChg>
        <pc:spChg chg="add mod">
          <ac:chgData name="Aastha Kumar" userId="f94225b3-263d-47de-91f3-c17c89a7eef3" providerId="ADAL" clId="{E202E7F5-70F7-412F-BE04-49801584B34C}" dt="2024-05-04T15:13:29.376" v="1628"/>
          <ac:spMkLst>
            <pc:docMk/>
            <pc:sldMk cId="0" sldId="257"/>
            <ac:spMk id="42" creationId="{7F6B6BBF-BB88-A4D4-51DB-A8F46B40E6D6}"/>
          </ac:spMkLst>
        </pc:spChg>
        <pc:spChg chg="add mod">
          <ac:chgData name="Aastha Kumar" userId="f94225b3-263d-47de-91f3-c17c89a7eef3" providerId="ADAL" clId="{E202E7F5-70F7-412F-BE04-49801584B34C}" dt="2024-05-04T15:13:29.376" v="1628"/>
          <ac:spMkLst>
            <pc:docMk/>
            <pc:sldMk cId="0" sldId="257"/>
            <ac:spMk id="43" creationId="{2E011027-7D4C-A08A-AC90-9011094EDA20}"/>
          </ac:spMkLst>
        </pc:spChg>
        <pc:spChg chg="add mod">
          <ac:chgData name="Aastha Kumar" userId="f94225b3-263d-47de-91f3-c17c89a7eef3" providerId="ADAL" clId="{E202E7F5-70F7-412F-BE04-49801584B34C}" dt="2024-05-04T15:13:29.376" v="1628"/>
          <ac:spMkLst>
            <pc:docMk/>
            <pc:sldMk cId="0" sldId="257"/>
            <ac:spMk id="44" creationId="{08B392B5-33DE-5586-E164-5FE09CEEE7C6}"/>
          </ac:spMkLst>
        </pc:spChg>
        <pc:spChg chg="add mod">
          <ac:chgData name="Aastha Kumar" userId="f94225b3-263d-47de-91f3-c17c89a7eef3" providerId="ADAL" clId="{E202E7F5-70F7-412F-BE04-49801584B34C}" dt="2024-05-04T15:13:29.376" v="1628"/>
          <ac:spMkLst>
            <pc:docMk/>
            <pc:sldMk cId="0" sldId="257"/>
            <ac:spMk id="45" creationId="{04CBB553-1F14-CF85-7AF2-2BA8CE49820B}"/>
          </ac:spMkLst>
        </pc:spChg>
        <pc:spChg chg="add mod">
          <ac:chgData name="Aastha Kumar" userId="f94225b3-263d-47de-91f3-c17c89a7eef3" providerId="ADAL" clId="{E202E7F5-70F7-412F-BE04-49801584B34C}" dt="2024-05-04T15:13:29.376" v="1628"/>
          <ac:spMkLst>
            <pc:docMk/>
            <pc:sldMk cId="0" sldId="257"/>
            <ac:spMk id="46" creationId="{D6384F35-60E8-D8CB-2DC9-4144837D69F1}"/>
          </ac:spMkLst>
        </pc:spChg>
        <pc:spChg chg="add mod">
          <ac:chgData name="Aastha Kumar" userId="f94225b3-263d-47de-91f3-c17c89a7eef3" providerId="ADAL" clId="{E202E7F5-70F7-412F-BE04-49801584B34C}" dt="2024-05-04T15:13:29.376" v="1628"/>
          <ac:spMkLst>
            <pc:docMk/>
            <pc:sldMk cId="0" sldId="257"/>
            <ac:spMk id="47" creationId="{85E69BD1-F0B2-C9A8-BF02-268B4E08B2CB}"/>
          </ac:spMkLst>
        </pc:spChg>
        <pc:spChg chg="add mod">
          <ac:chgData name="Aastha Kumar" userId="f94225b3-263d-47de-91f3-c17c89a7eef3" providerId="ADAL" clId="{E202E7F5-70F7-412F-BE04-49801584B34C}" dt="2024-05-04T15:13:29.376" v="1628"/>
          <ac:spMkLst>
            <pc:docMk/>
            <pc:sldMk cId="0" sldId="257"/>
            <ac:spMk id="48" creationId="{EAE595A7-E6D3-6F03-EF8B-A59D08449EC4}"/>
          </ac:spMkLst>
        </pc:spChg>
        <pc:spChg chg="add mod">
          <ac:chgData name="Aastha Kumar" userId="f94225b3-263d-47de-91f3-c17c89a7eef3" providerId="ADAL" clId="{E202E7F5-70F7-412F-BE04-49801584B34C}" dt="2024-05-04T15:13:29.376" v="1628"/>
          <ac:spMkLst>
            <pc:docMk/>
            <pc:sldMk cId="0" sldId="257"/>
            <ac:spMk id="49" creationId="{802091CD-D0E8-DEF5-77D0-F12A9880D4B1}"/>
          </ac:spMkLst>
        </pc:spChg>
        <pc:spChg chg="add mod">
          <ac:chgData name="Aastha Kumar" userId="f94225b3-263d-47de-91f3-c17c89a7eef3" providerId="ADAL" clId="{E202E7F5-70F7-412F-BE04-49801584B34C}" dt="2024-05-04T15:13:29.376" v="1628"/>
          <ac:spMkLst>
            <pc:docMk/>
            <pc:sldMk cId="0" sldId="257"/>
            <ac:spMk id="50" creationId="{B6AAE9AE-7DE0-C1DA-250A-BB001B789A68}"/>
          </ac:spMkLst>
        </pc:spChg>
        <pc:spChg chg="add mod">
          <ac:chgData name="Aastha Kumar" userId="f94225b3-263d-47de-91f3-c17c89a7eef3" providerId="ADAL" clId="{E202E7F5-70F7-412F-BE04-49801584B34C}" dt="2024-05-04T15:13:29.376" v="1628"/>
          <ac:spMkLst>
            <pc:docMk/>
            <pc:sldMk cId="0" sldId="257"/>
            <ac:spMk id="51" creationId="{209609E0-B5A8-246E-F5E4-B58F3FC11276}"/>
          </ac:spMkLst>
        </pc:spChg>
        <pc:spChg chg="add mod">
          <ac:chgData name="Aastha Kumar" userId="f94225b3-263d-47de-91f3-c17c89a7eef3" providerId="ADAL" clId="{E202E7F5-70F7-412F-BE04-49801584B34C}" dt="2024-05-04T15:13:29.376" v="1628"/>
          <ac:spMkLst>
            <pc:docMk/>
            <pc:sldMk cId="0" sldId="257"/>
            <ac:spMk id="52" creationId="{FB7A0095-2589-8EA7-CD1B-55BE2EFCB254}"/>
          </ac:spMkLst>
        </pc:spChg>
        <pc:spChg chg="add mod">
          <ac:chgData name="Aastha Kumar" userId="f94225b3-263d-47de-91f3-c17c89a7eef3" providerId="ADAL" clId="{E202E7F5-70F7-412F-BE04-49801584B34C}" dt="2024-05-04T15:13:29.376" v="1628"/>
          <ac:spMkLst>
            <pc:docMk/>
            <pc:sldMk cId="0" sldId="257"/>
            <ac:spMk id="54" creationId="{B99CFAC8-96EE-9D8C-23FC-A2C7ADD2BF49}"/>
          </ac:spMkLst>
        </pc:spChg>
        <pc:spChg chg="add mod">
          <ac:chgData name="Aastha Kumar" userId="f94225b3-263d-47de-91f3-c17c89a7eef3" providerId="ADAL" clId="{E202E7F5-70F7-412F-BE04-49801584B34C}" dt="2024-05-04T15:13:29.376" v="1628"/>
          <ac:spMkLst>
            <pc:docMk/>
            <pc:sldMk cId="0" sldId="257"/>
            <ac:spMk id="55" creationId="{D4F9F238-50B5-FFE1-F1C9-97F8E75D00FC}"/>
          </ac:spMkLst>
        </pc:spChg>
        <pc:spChg chg="add mod">
          <ac:chgData name="Aastha Kumar" userId="f94225b3-263d-47de-91f3-c17c89a7eef3" providerId="ADAL" clId="{E202E7F5-70F7-412F-BE04-49801584B34C}" dt="2024-05-04T15:13:29.376" v="1628"/>
          <ac:spMkLst>
            <pc:docMk/>
            <pc:sldMk cId="0" sldId="257"/>
            <ac:spMk id="56" creationId="{792A2940-A55A-8E4F-0B37-B1E1CACD3CFD}"/>
          </ac:spMkLst>
        </pc:spChg>
        <pc:spChg chg="mod">
          <ac:chgData name="Aastha Kumar" userId="f94225b3-263d-47de-91f3-c17c89a7eef3" providerId="ADAL" clId="{E202E7F5-70F7-412F-BE04-49801584B34C}" dt="2024-05-04T15:11:00.896" v="1604" actId="1076"/>
          <ac:spMkLst>
            <pc:docMk/>
            <pc:sldMk cId="0" sldId="257"/>
            <ac:spMk id="123" creationId="{00000000-0000-0000-0000-000000000000}"/>
          </ac:spMkLst>
        </pc:spChg>
        <pc:spChg chg="mod">
          <ac:chgData name="Aastha Kumar" userId="f94225b3-263d-47de-91f3-c17c89a7eef3" providerId="ADAL" clId="{E202E7F5-70F7-412F-BE04-49801584B34C}" dt="2024-05-10T08:35:53.661" v="2221" actId="1076"/>
          <ac:spMkLst>
            <pc:docMk/>
            <pc:sldMk cId="0" sldId="257"/>
            <ac:spMk id="124" creationId="{00000000-0000-0000-0000-000000000000}"/>
          </ac:spMkLst>
        </pc:spChg>
        <pc:grpChg chg="add mod">
          <ac:chgData name="Aastha Kumar" userId="f94225b3-263d-47de-91f3-c17c89a7eef3" providerId="ADAL" clId="{E202E7F5-70F7-412F-BE04-49801584B34C}" dt="2024-05-04T15:12:34.596" v="1620" actId="27636"/>
          <ac:grpSpMkLst>
            <pc:docMk/>
            <pc:sldMk cId="0" sldId="257"/>
            <ac:grpSpMk id="5" creationId="{C3D43661-6330-86D5-4015-3ADFD294C780}"/>
          </ac:grpSpMkLst>
        </pc:grpChg>
        <pc:grpChg chg="add mod">
          <ac:chgData name="Aastha Kumar" userId="f94225b3-263d-47de-91f3-c17c89a7eef3" providerId="ADAL" clId="{E202E7F5-70F7-412F-BE04-49801584B34C}" dt="2024-05-04T15:12:34.596" v="1620" actId="27636"/>
          <ac:grpSpMkLst>
            <pc:docMk/>
            <pc:sldMk cId="0" sldId="257"/>
            <ac:grpSpMk id="9" creationId="{14B5993A-12ED-314A-3B34-BDBAD1532A87}"/>
          </ac:grpSpMkLst>
        </pc:grpChg>
        <pc:grpChg chg="add mod">
          <ac:chgData name="Aastha Kumar" userId="f94225b3-263d-47de-91f3-c17c89a7eef3" providerId="ADAL" clId="{E202E7F5-70F7-412F-BE04-49801584B34C}" dt="2024-05-04T15:12:34.596" v="1620" actId="27636"/>
          <ac:grpSpMkLst>
            <pc:docMk/>
            <pc:sldMk cId="0" sldId="257"/>
            <ac:grpSpMk id="13" creationId="{24DCBEBB-321A-088F-E166-E984FD544B12}"/>
          </ac:grpSpMkLst>
        </pc:grpChg>
        <pc:grpChg chg="add mod">
          <ac:chgData name="Aastha Kumar" userId="f94225b3-263d-47de-91f3-c17c89a7eef3" providerId="ADAL" clId="{E202E7F5-70F7-412F-BE04-49801584B34C}" dt="2024-05-04T15:12:34.596" v="1620" actId="27636"/>
          <ac:grpSpMkLst>
            <pc:docMk/>
            <pc:sldMk cId="0" sldId="257"/>
            <ac:grpSpMk id="17" creationId="{C66258BE-B7B4-2002-40E3-373C15AFEEEB}"/>
          </ac:grpSpMkLst>
        </pc:grpChg>
        <pc:grpChg chg="add mod">
          <ac:chgData name="Aastha Kumar" userId="f94225b3-263d-47de-91f3-c17c89a7eef3" providerId="ADAL" clId="{E202E7F5-70F7-412F-BE04-49801584B34C}" dt="2024-05-04T15:12:34.596" v="1620" actId="27636"/>
          <ac:grpSpMkLst>
            <pc:docMk/>
            <pc:sldMk cId="0" sldId="257"/>
            <ac:grpSpMk id="21" creationId="{AFA201EB-0076-D22A-5355-18ED01D88351}"/>
          </ac:grpSpMkLst>
        </pc:grpChg>
        <pc:grpChg chg="add mod">
          <ac:chgData name="Aastha Kumar" userId="f94225b3-263d-47de-91f3-c17c89a7eef3" providerId="ADAL" clId="{E202E7F5-70F7-412F-BE04-49801584B34C}" dt="2024-05-04T15:12:34.596" v="1620" actId="27636"/>
          <ac:grpSpMkLst>
            <pc:docMk/>
            <pc:sldMk cId="0" sldId="257"/>
            <ac:grpSpMk id="24" creationId="{A10292E0-252F-DCF7-788C-509FBD9DE4A6}"/>
          </ac:grpSpMkLst>
        </pc:grpChg>
        <pc:grpChg chg="add mod">
          <ac:chgData name="Aastha Kumar" userId="f94225b3-263d-47de-91f3-c17c89a7eef3" providerId="ADAL" clId="{E202E7F5-70F7-412F-BE04-49801584B34C}" dt="2024-05-04T15:12:34.596" v="1620" actId="27636"/>
          <ac:grpSpMkLst>
            <pc:docMk/>
            <pc:sldMk cId="0" sldId="257"/>
            <ac:grpSpMk id="28" creationId="{EFB7E657-45D1-F1D2-2FCE-837593084742}"/>
          </ac:grpSpMkLst>
        </pc:grpChg>
        <pc:picChg chg="add mod">
          <ac:chgData name="Aastha Kumar" userId="f94225b3-263d-47de-91f3-c17c89a7eef3" providerId="ADAL" clId="{E202E7F5-70F7-412F-BE04-49801584B34C}" dt="2024-05-10T08:36:01.949" v="2224" actId="1076"/>
          <ac:picMkLst>
            <pc:docMk/>
            <pc:sldMk cId="0" sldId="257"/>
            <ac:picMk id="32" creationId="{B25F7231-71CA-4C81-7F11-9343351D37D2}"/>
          </ac:picMkLst>
        </pc:picChg>
        <pc:picChg chg="add del mod">
          <ac:chgData name="Aastha Kumar" userId="f94225b3-263d-47de-91f3-c17c89a7eef3" providerId="ADAL" clId="{E202E7F5-70F7-412F-BE04-49801584B34C}" dt="2024-05-09T15:46:37.565" v="1913" actId="478"/>
          <ac:picMkLst>
            <pc:docMk/>
            <pc:sldMk cId="0" sldId="257"/>
            <ac:picMk id="57" creationId="{C49721BC-DC22-ECC1-8573-D131F42243F1}"/>
          </ac:picMkLst>
        </pc:picChg>
        <pc:cxnChg chg="mod">
          <ac:chgData name="Aastha Kumar" userId="f94225b3-263d-47de-91f3-c17c89a7eef3" providerId="ADAL" clId="{E202E7F5-70F7-412F-BE04-49801584B34C}" dt="2024-05-04T15:12:34.502" v="1619"/>
          <ac:cxnSpMkLst>
            <pc:docMk/>
            <pc:sldMk cId="0" sldId="257"/>
            <ac:cxnSpMk id="6" creationId="{60D3E913-62B8-912D-9438-3173BAB0D518}"/>
          </ac:cxnSpMkLst>
        </pc:cxnChg>
        <pc:cxnChg chg="mod">
          <ac:chgData name="Aastha Kumar" userId="f94225b3-263d-47de-91f3-c17c89a7eef3" providerId="ADAL" clId="{E202E7F5-70F7-412F-BE04-49801584B34C}" dt="2024-05-04T15:12:34.502" v="1619"/>
          <ac:cxnSpMkLst>
            <pc:docMk/>
            <pc:sldMk cId="0" sldId="257"/>
            <ac:cxnSpMk id="10" creationId="{78716444-10E9-29DA-2E21-3F41377E15AB}"/>
          </ac:cxnSpMkLst>
        </pc:cxnChg>
        <pc:cxnChg chg="mod">
          <ac:chgData name="Aastha Kumar" userId="f94225b3-263d-47de-91f3-c17c89a7eef3" providerId="ADAL" clId="{E202E7F5-70F7-412F-BE04-49801584B34C}" dt="2024-05-04T15:12:34.502" v="1619"/>
          <ac:cxnSpMkLst>
            <pc:docMk/>
            <pc:sldMk cId="0" sldId="257"/>
            <ac:cxnSpMk id="14" creationId="{E9D3813A-99BF-4821-E1B6-86B085AC1D2D}"/>
          </ac:cxnSpMkLst>
        </pc:cxnChg>
        <pc:cxnChg chg="mod">
          <ac:chgData name="Aastha Kumar" userId="f94225b3-263d-47de-91f3-c17c89a7eef3" providerId="ADAL" clId="{E202E7F5-70F7-412F-BE04-49801584B34C}" dt="2024-05-04T15:12:34.502" v="1619"/>
          <ac:cxnSpMkLst>
            <pc:docMk/>
            <pc:sldMk cId="0" sldId="257"/>
            <ac:cxnSpMk id="18" creationId="{75CDC5D2-A731-A2CD-B922-94DF4AC537B9}"/>
          </ac:cxnSpMkLst>
        </pc:cxnChg>
        <pc:cxnChg chg="mod">
          <ac:chgData name="Aastha Kumar" userId="f94225b3-263d-47de-91f3-c17c89a7eef3" providerId="ADAL" clId="{E202E7F5-70F7-412F-BE04-49801584B34C}" dt="2024-05-04T15:12:34.502" v="1619"/>
          <ac:cxnSpMkLst>
            <pc:docMk/>
            <pc:sldMk cId="0" sldId="257"/>
            <ac:cxnSpMk id="22" creationId="{2B11FFBA-EB29-9F53-187F-849571C600B9}"/>
          </ac:cxnSpMkLst>
        </pc:cxnChg>
        <pc:cxnChg chg="mod">
          <ac:chgData name="Aastha Kumar" userId="f94225b3-263d-47de-91f3-c17c89a7eef3" providerId="ADAL" clId="{E202E7F5-70F7-412F-BE04-49801584B34C}" dt="2024-05-04T15:12:34.502" v="1619"/>
          <ac:cxnSpMkLst>
            <pc:docMk/>
            <pc:sldMk cId="0" sldId="257"/>
            <ac:cxnSpMk id="26" creationId="{C2AD07B6-73C2-2BE3-3957-8581CC47C22C}"/>
          </ac:cxnSpMkLst>
        </pc:cxnChg>
        <pc:cxnChg chg="mod">
          <ac:chgData name="Aastha Kumar" userId="f94225b3-263d-47de-91f3-c17c89a7eef3" providerId="ADAL" clId="{E202E7F5-70F7-412F-BE04-49801584B34C}" dt="2024-05-04T15:12:34.502" v="1619"/>
          <ac:cxnSpMkLst>
            <pc:docMk/>
            <pc:sldMk cId="0" sldId="257"/>
            <ac:cxnSpMk id="27" creationId="{FA40444F-633E-5ECC-AB8F-7E728C0D17A6}"/>
          </ac:cxnSpMkLst>
        </pc:cxnChg>
        <pc:cxnChg chg="mod">
          <ac:chgData name="Aastha Kumar" userId="f94225b3-263d-47de-91f3-c17c89a7eef3" providerId="ADAL" clId="{E202E7F5-70F7-412F-BE04-49801584B34C}" dt="2024-05-04T15:12:34.502" v="1619"/>
          <ac:cxnSpMkLst>
            <pc:docMk/>
            <pc:sldMk cId="0" sldId="257"/>
            <ac:cxnSpMk id="30" creationId="{8043DAA8-D8E2-5828-C473-608FF0BF7442}"/>
          </ac:cxnSpMkLst>
        </pc:cxnChg>
        <pc:cxnChg chg="mod">
          <ac:chgData name="Aastha Kumar" userId="f94225b3-263d-47de-91f3-c17c89a7eef3" providerId="ADAL" clId="{E202E7F5-70F7-412F-BE04-49801584B34C}" dt="2024-05-04T15:12:34.502" v="1619"/>
          <ac:cxnSpMkLst>
            <pc:docMk/>
            <pc:sldMk cId="0" sldId="257"/>
            <ac:cxnSpMk id="31" creationId="{3468126F-1EE4-AE38-C175-1B697D64FAB7}"/>
          </ac:cxnSpMkLst>
        </pc:cxnChg>
        <pc:cxnChg chg="add mod">
          <ac:chgData name="Aastha Kumar" userId="f94225b3-263d-47de-91f3-c17c89a7eef3" providerId="ADAL" clId="{E202E7F5-70F7-412F-BE04-49801584B34C}" dt="2024-05-04T15:13:29.376" v="1628"/>
          <ac:cxnSpMkLst>
            <pc:docMk/>
            <pc:sldMk cId="0" sldId="257"/>
            <ac:cxnSpMk id="53" creationId="{2718550D-88D5-0F3A-9374-48BED55BE3BD}"/>
          </ac:cxnSpMkLst>
        </pc:cxnChg>
      </pc:sldChg>
      <pc:sldChg chg="del">
        <pc:chgData name="Aastha Kumar" userId="f94225b3-263d-47de-91f3-c17c89a7eef3" providerId="ADAL" clId="{E202E7F5-70F7-412F-BE04-49801584B34C}" dt="2024-05-04T11:35:15.308" v="1" actId="47"/>
        <pc:sldMkLst>
          <pc:docMk/>
          <pc:sldMk cId="0" sldId="258"/>
        </pc:sldMkLst>
      </pc:sldChg>
      <pc:sldChg chg="modSp del mod modNotes">
        <pc:chgData name="Aastha Kumar" userId="f94225b3-263d-47de-91f3-c17c89a7eef3" providerId="ADAL" clId="{E202E7F5-70F7-412F-BE04-49801584B34C}" dt="2024-05-04T15:12:43.944" v="1626" actId="47"/>
        <pc:sldMkLst>
          <pc:docMk/>
          <pc:sldMk cId="0" sldId="259"/>
        </pc:sldMkLst>
        <pc:spChg chg="mod">
          <ac:chgData name="Aastha Kumar" userId="f94225b3-263d-47de-91f3-c17c89a7eef3" providerId="ADAL" clId="{E202E7F5-70F7-412F-BE04-49801584B34C}" dt="2024-05-04T15:11:17.792" v="1610" actId="21"/>
          <ac:spMkLst>
            <pc:docMk/>
            <pc:sldMk cId="0" sldId="259"/>
            <ac:spMk id="135" creationId="{00000000-0000-0000-0000-000000000000}"/>
          </ac:spMkLst>
        </pc:spChg>
        <pc:spChg chg="mod">
          <ac:chgData name="Aastha Kumar" userId="f94225b3-263d-47de-91f3-c17c89a7eef3" providerId="ADAL" clId="{E202E7F5-70F7-412F-BE04-49801584B34C}" dt="2024-05-04T15:11:27.996" v="1615" actId="21"/>
          <ac:spMkLst>
            <pc:docMk/>
            <pc:sldMk cId="0" sldId="259"/>
            <ac:spMk id="136" creationId="{00000000-0000-0000-0000-000000000000}"/>
          </ac:spMkLst>
        </pc:spChg>
      </pc:sldChg>
      <pc:sldChg chg="modSp del modNotes">
        <pc:chgData name="Aastha Kumar" userId="f94225b3-263d-47de-91f3-c17c89a7eef3" providerId="ADAL" clId="{E202E7F5-70F7-412F-BE04-49801584B34C}" dt="2024-05-04T16:12:30.584" v="1673" actId="47"/>
        <pc:sldMkLst>
          <pc:docMk/>
          <pc:sldMk cId="0" sldId="260"/>
        </pc:sldMkLst>
        <pc:spChg chg="mod">
          <ac:chgData name="Aastha Kumar" userId="f94225b3-263d-47de-91f3-c17c89a7eef3" providerId="ADAL" clId="{E202E7F5-70F7-412F-BE04-49801584B34C}" dt="2024-05-04T13:09:35.066" v="290"/>
          <ac:spMkLst>
            <pc:docMk/>
            <pc:sldMk cId="0" sldId="260"/>
            <ac:spMk id="142" creationId="{00000000-0000-0000-0000-000000000000}"/>
          </ac:spMkLst>
        </pc:spChg>
        <pc:picChg chg="mod">
          <ac:chgData name="Aastha Kumar" userId="f94225b3-263d-47de-91f3-c17c89a7eef3" providerId="ADAL" clId="{E202E7F5-70F7-412F-BE04-49801584B34C}" dt="2024-05-04T13:09:35.066" v="290"/>
          <ac:picMkLst>
            <pc:docMk/>
            <pc:sldMk cId="0" sldId="260"/>
            <ac:picMk id="141" creationId="{00000000-0000-0000-0000-000000000000}"/>
          </ac:picMkLst>
        </pc:picChg>
      </pc:sldChg>
      <pc:sldChg chg="addSp delSp modSp del mod modAnim modNotes">
        <pc:chgData name="Aastha Kumar" userId="f94225b3-263d-47de-91f3-c17c89a7eef3" providerId="ADAL" clId="{E202E7F5-70F7-412F-BE04-49801584B34C}" dt="2024-05-04T15:12:46.797" v="1627" actId="47"/>
        <pc:sldMkLst>
          <pc:docMk/>
          <pc:sldMk cId="0" sldId="261"/>
        </pc:sldMkLst>
        <pc:spChg chg="mod">
          <ac:chgData name="Aastha Kumar" userId="f94225b3-263d-47de-91f3-c17c89a7eef3" providerId="ADAL" clId="{E202E7F5-70F7-412F-BE04-49801584B34C}" dt="2024-05-04T13:09:35.066" v="290"/>
          <ac:spMkLst>
            <pc:docMk/>
            <pc:sldMk cId="0" sldId="261"/>
            <ac:spMk id="147" creationId="{00000000-0000-0000-0000-000000000000}"/>
          </ac:spMkLst>
        </pc:spChg>
        <pc:spChg chg="mod">
          <ac:chgData name="Aastha Kumar" userId="f94225b3-263d-47de-91f3-c17c89a7eef3" providerId="ADAL" clId="{E202E7F5-70F7-412F-BE04-49801584B34C}" dt="2024-05-04T13:09:35.066" v="290"/>
          <ac:spMkLst>
            <pc:docMk/>
            <pc:sldMk cId="0" sldId="261"/>
            <ac:spMk id="148" creationId="{00000000-0000-0000-0000-000000000000}"/>
          </ac:spMkLst>
        </pc:spChg>
        <pc:spChg chg="mod">
          <ac:chgData name="Aastha Kumar" userId="f94225b3-263d-47de-91f3-c17c89a7eef3" providerId="ADAL" clId="{E202E7F5-70F7-412F-BE04-49801584B34C}" dt="2024-05-04T13:09:35.066" v="290"/>
          <ac:spMkLst>
            <pc:docMk/>
            <pc:sldMk cId="0" sldId="261"/>
            <ac:spMk id="149" creationId="{00000000-0000-0000-0000-000000000000}"/>
          </ac:spMkLst>
        </pc:spChg>
        <pc:spChg chg="mod">
          <ac:chgData name="Aastha Kumar" userId="f94225b3-263d-47de-91f3-c17c89a7eef3" providerId="ADAL" clId="{E202E7F5-70F7-412F-BE04-49801584B34C}" dt="2024-05-04T13:09:35.066" v="290"/>
          <ac:spMkLst>
            <pc:docMk/>
            <pc:sldMk cId="0" sldId="261"/>
            <ac:spMk id="152" creationId="{00000000-0000-0000-0000-000000000000}"/>
          </ac:spMkLst>
        </pc:spChg>
        <pc:spChg chg="mod">
          <ac:chgData name="Aastha Kumar" userId="f94225b3-263d-47de-91f3-c17c89a7eef3" providerId="ADAL" clId="{E202E7F5-70F7-412F-BE04-49801584B34C}" dt="2024-05-04T13:09:35.066" v="290"/>
          <ac:spMkLst>
            <pc:docMk/>
            <pc:sldMk cId="0" sldId="261"/>
            <ac:spMk id="153" creationId="{00000000-0000-0000-0000-000000000000}"/>
          </ac:spMkLst>
        </pc:spChg>
        <pc:spChg chg="mod">
          <ac:chgData name="Aastha Kumar" userId="f94225b3-263d-47de-91f3-c17c89a7eef3" providerId="ADAL" clId="{E202E7F5-70F7-412F-BE04-49801584B34C}" dt="2024-05-04T13:09:35.066" v="290"/>
          <ac:spMkLst>
            <pc:docMk/>
            <pc:sldMk cId="0" sldId="261"/>
            <ac:spMk id="156" creationId="{00000000-0000-0000-0000-000000000000}"/>
          </ac:spMkLst>
        </pc:spChg>
        <pc:spChg chg="mod">
          <ac:chgData name="Aastha Kumar" userId="f94225b3-263d-47de-91f3-c17c89a7eef3" providerId="ADAL" clId="{E202E7F5-70F7-412F-BE04-49801584B34C}" dt="2024-05-04T13:09:35.066" v="290"/>
          <ac:spMkLst>
            <pc:docMk/>
            <pc:sldMk cId="0" sldId="261"/>
            <ac:spMk id="157" creationId="{00000000-0000-0000-0000-000000000000}"/>
          </ac:spMkLst>
        </pc:spChg>
        <pc:spChg chg="mod">
          <ac:chgData name="Aastha Kumar" userId="f94225b3-263d-47de-91f3-c17c89a7eef3" providerId="ADAL" clId="{E202E7F5-70F7-412F-BE04-49801584B34C}" dt="2024-05-04T13:09:35.066" v="290"/>
          <ac:spMkLst>
            <pc:docMk/>
            <pc:sldMk cId="0" sldId="261"/>
            <ac:spMk id="160" creationId="{00000000-0000-0000-0000-000000000000}"/>
          </ac:spMkLst>
        </pc:spChg>
        <pc:spChg chg="mod">
          <ac:chgData name="Aastha Kumar" userId="f94225b3-263d-47de-91f3-c17c89a7eef3" providerId="ADAL" clId="{E202E7F5-70F7-412F-BE04-49801584B34C}" dt="2024-05-04T13:09:35.066" v="290"/>
          <ac:spMkLst>
            <pc:docMk/>
            <pc:sldMk cId="0" sldId="261"/>
            <ac:spMk id="161" creationId="{00000000-0000-0000-0000-000000000000}"/>
          </ac:spMkLst>
        </pc:spChg>
        <pc:spChg chg="mod">
          <ac:chgData name="Aastha Kumar" userId="f94225b3-263d-47de-91f3-c17c89a7eef3" providerId="ADAL" clId="{E202E7F5-70F7-412F-BE04-49801584B34C}" dt="2024-05-04T13:09:35.066" v="290"/>
          <ac:spMkLst>
            <pc:docMk/>
            <pc:sldMk cId="0" sldId="261"/>
            <ac:spMk id="164" creationId="{00000000-0000-0000-0000-000000000000}"/>
          </ac:spMkLst>
        </pc:spChg>
        <pc:spChg chg="mod">
          <ac:chgData name="Aastha Kumar" userId="f94225b3-263d-47de-91f3-c17c89a7eef3" providerId="ADAL" clId="{E202E7F5-70F7-412F-BE04-49801584B34C}" dt="2024-05-04T13:09:35.066" v="290"/>
          <ac:spMkLst>
            <pc:docMk/>
            <pc:sldMk cId="0" sldId="261"/>
            <ac:spMk id="165" creationId="{00000000-0000-0000-0000-000000000000}"/>
          </ac:spMkLst>
        </pc:spChg>
        <pc:spChg chg="mod">
          <ac:chgData name="Aastha Kumar" userId="f94225b3-263d-47de-91f3-c17c89a7eef3" providerId="ADAL" clId="{E202E7F5-70F7-412F-BE04-49801584B34C}" dt="2024-05-04T13:09:35.066" v="290"/>
          <ac:spMkLst>
            <pc:docMk/>
            <pc:sldMk cId="0" sldId="261"/>
            <ac:spMk id="168" creationId="{00000000-0000-0000-0000-000000000000}"/>
          </ac:spMkLst>
        </pc:spChg>
        <pc:spChg chg="mod">
          <ac:chgData name="Aastha Kumar" userId="f94225b3-263d-47de-91f3-c17c89a7eef3" providerId="ADAL" clId="{E202E7F5-70F7-412F-BE04-49801584B34C}" dt="2024-05-04T13:09:35.066" v="290"/>
          <ac:spMkLst>
            <pc:docMk/>
            <pc:sldMk cId="0" sldId="261"/>
            <ac:spMk id="174" creationId="{00000000-0000-0000-0000-000000000000}"/>
          </ac:spMkLst>
        </pc:spChg>
        <pc:grpChg chg="add mod">
          <ac:chgData name="Aastha Kumar" userId="f94225b3-263d-47de-91f3-c17c89a7eef3" providerId="ADAL" clId="{E202E7F5-70F7-412F-BE04-49801584B34C}" dt="2024-05-04T13:09:35.066" v="290"/>
          <ac:grpSpMkLst>
            <pc:docMk/>
            <pc:sldMk cId="0" sldId="261"/>
            <ac:grpSpMk id="2" creationId="{6EA6636D-8A4B-9730-EE7C-D19803BBA4BC}"/>
          </ac:grpSpMkLst>
        </pc:grpChg>
        <pc:grpChg chg="mod">
          <ac:chgData name="Aastha Kumar" userId="f94225b3-263d-47de-91f3-c17c89a7eef3" providerId="ADAL" clId="{E202E7F5-70F7-412F-BE04-49801584B34C}" dt="2024-05-04T13:09:35.066" v="290"/>
          <ac:grpSpMkLst>
            <pc:docMk/>
            <pc:sldMk cId="0" sldId="261"/>
            <ac:grpSpMk id="150" creationId="{00000000-0000-0000-0000-000000000000}"/>
          </ac:grpSpMkLst>
        </pc:grpChg>
        <pc:grpChg chg="mod">
          <ac:chgData name="Aastha Kumar" userId="f94225b3-263d-47de-91f3-c17c89a7eef3" providerId="ADAL" clId="{E202E7F5-70F7-412F-BE04-49801584B34C}" dt="2024-05-04T13:09:35.066" v="290"/>
          <ac:grpSpMkLst>
            <pc:docMk/>
            <pc:sldMk cId="0" sldId="261"/>
            <ac:grpSpMk id="154" creationId="{00000000-0000-0000-0000-000000000000}"/>
          </ac:grpSpMkLst>
        </pc:grpChg>
        <pc:grpChg chg="mod">
          <ac:chgData name="Aastha Kumar" userId="f94225b3-263d-47de-91f3-c17c89a7eef3" providerId="ADAL" clId="{E202E7F5-70F7-412F-BE04-49801584B34C}" dt="2024-05-04T13:09:35.066" v="290"/>
          <ac:grpSpMkLst>
            <pc:docMk/>
            <pc:sldMk cId="0" sldId="261"/>
            <ac:grpSpMk id="158" creationId="{00000000-0000-0000-0000-000000000000}"/>
          </ac:grpSpMkLst>
        </pc:grpChg>
        <pc:grpChg chg="mod">
          <ac:chgData name="Aastha Kumar" userId="f94225b3-263d-47de-91f3-c17c89a7eef3" providerId="ADAL" clId="{E202E7F5-70F7-412F-BE04-49801584B34C}" dt="2024-05-04T13:09:35.066" v="290"/>
          <ac:grpSpMkLst>
            <pc:docMk/>
            <pc:sldMk cId="0" sldId="261"/>
            <ac:grpSpMk id="162" creationId="{00000000-0000-0000-0000-000000000000}"/>
          </ac:grpSpMkLst>
        </pc:grpChg>
        <pc:grpChg chg="mod">
          <ac:chgData name="Aastha Kumar" userId="f94225b3-263d-47de-91f3-c17c89a7eef3" providerId="ADAL" clId="{E202E7F5-70F7-412F-BE04-49801584B34C}" dt="2024-05-04T13:09:35.066" v="290"/>
          <ac:grpSpMkLst>
            <pc:docMk/>
            <pc:sldMk cId="0" sldId="261"/>
            <ac:grpSpMk id="166" creationId="{00000000-0000-0000-0000-000000000000}"/>
          </ac:grpSpMkLst>
        </pc:grpChg>
        <pc:grpChg chg="del mod">
          <ac:chgData name="Aastha Kumar" userId="f94225b3-263d-47de-91f3-c17c89a7eef3" providerId="ADAL" clId="{E202E7F5-70F7-412F-BE04-49801584B34C}" dt="2024-05-04T11:36:16.282" v="7" actId="478"/>
          <ac:grpSpMkLst>
            <pc:docMk/>
            <pc:sldMk cId="0" sldId="261"/>
            <ac:grpSpMk id="169" creationId="{00000000-0000-0000-0000-000000000000}"/>
          </ac:grpSpMkLst>
        </pc:grpChg>
        <pc:grpChg chg="mod">
          <ac:chgData name="Aastha Kumar" userId="f94225b3-263d-47de-91f3-c17c89a7eef3" providerId="ADAL" clId="{E202E7F5-70F7-412F-BE04-49801584B34C}" dt="2024-05-04T13:09:35.066" v="290"/>
          <ac:grpSpMkLst>
            <pc:docMk/>
            <pc:sldMk cId="0" sldId="261"/>
            <ac:grpSpMk id="173" creationId="{00000000-0000-0000-0000-000000000000}"/>
          </ac:grpSpMkLst>
        </pc:grpChg>
        <pc:cxnChg chg="mod">
          <ac:chgData name="Aastha Kumar" userId="f94225b3-263d-47de-91f3-c17c89a7eef3" providerId="ADAL" clId="{E202E7F5-70F7-412F-BE04-49801584B34C}" dt="2024-05-04T13:09:35.066" v="290"/>
          <ac:cxnSpMkLst>
            <pc:docMk/>
            <pc:sldMk cId="0" sldId="261"/>
            <ac:cxnSpMk id="151" creationId="{00000000-0000-0000-0000-000000000000}"/>
          </ac:cxnSpMkLst>
        </pc:cxnChg>
        <pc:cxnChg chg="mod">
          <ac:chgData name="Aastha Kumar" userId="f94225b3-263d-47de-91f3-c17c89a7eef3" providerId="ADAL" clId="{E202E7F5-70F7-412F-BE04-49801584B34C}" dt="2024-05-04T13:09:35.066" v="290"/>
          <ac:cxnSpMkLst>
            <pc:docMk/>
            <pc:sldMk cId="0" sldId="261"/>
            <ac:cxnSpMk id="155" creationId="{00000000-0000-0000-0000-000000000000}"/>
          </ac:cxnSpMkLst>
        </pc:cxnChg>
        <pc:cxnChg chg="mod">
          <ac:chgData name="Aastha Kumar" userId="f94225b3-263d-47de-91f3-c17c89a7eef3" providerId="ADAL" clId="{E202E7F5-70F7-412F-BE04-49801584B34C}" dt="2024-05-04T13:09:35.066" v="290"/>
          <ac:cxnSpMkLst>
            <pc:docMk/>
            <pc:sldMk cId="0" sldId="261"/>
            <ac:cxnSpMk id="159" creationId="{00000000-0000-0000-0000-000000000000}"/>
          </ac:cxnSpMkLst>
        </pc:cxnChg>
        <pc:cxnChg chg="mod">
          <ac:chgData name="Aastha Kumar" userId="f94225b3-263d-47de-91f3-c17c89a7eef3" providerId="ADAL" clId="{E202E7F5-70F7-412F-BE04-49801584B34C}" dt="2024-05-04T13:09:35.066" v="290"/>
          <ac:cxnSpMkLst>
            <pc:docMk/>
            <pc:sldMk cId="0" sldId="261"/>
            <ac:cxnSpMk id="163" creationId="{00000000-0000-0000-0000-000000000000}"/>
          </ac:cxnSpMkLst>
        </pc:cxnChg>
        <pc:cxnChg chg="mod">
          <ac:chgData name="Aastha Kumar" userId="f94225b3-263d-47de-91f3-c17c89a7eef3" providerId="ADAL" clId="{E202E7F5-70F7-412F-BE04-49801584B34C}" dt="2024-05-04T13:09:35.066" v="290"/>
          <ac:cxnSpMkLst>
            <pc:docMk/>
            <pc:sldMk cId="0" sldId="261"/>
            <ac:cxnSpMk id="167" creationId="{00000000-0000-0000-0000-000000000000}"/>
          </ac:cxnSpMkLst>
        </pc:cxnChg>
        <pc:cxnChg chg="mod">
          <ac:chgData name="Aastha Kumar" userId="f94225b3-263d-47de-91f3-c17c89a7eef3" providerId="ADAL" clId="{E202E7F5-70F7-412F-BE04-49801584B34C}" dt="2024-05-04T13:09:35.066" v="290"/>
          <ac:cxnSpMkLst>
            <pc:docMk/>
            <pc:sldMk cId="0" sldId="261"/>
            <ac:cxnSpMk id="175" creationId="{00000000-0000-0000-0000-000000000000}"/>
          </ac:cxnSpMkLst>
        </pc:cxnChg>
        <pc:cxnChg chg="mod">
          <ac:chgData name="Aastha Kumar" userId="f94225b3-263d-47de-91f3-c17c89a7eef3" providerId="ADAL" clId="{E202E7F5-70F7-412F-BE04-49801584B34C}" dt="2024-05-04T13:09:35.066" v="290"/>
          <ac:cxnSpMkLst>
            <pc:docMk/>
            <pc:sldMk cId="0" sldId="261"/>
            <ac:cxnSpMk id="176" creationId="{00000000-0000-0000-0000-000000000000}"/>
          </ac:cxnSpMkLst>
        </pc:cxnChg>
      </pc:sldChg>
      <pc:sldChg chg="modSp del">
        <pc:chgData name="Aastha Kumar" userId="f94225b3-263d-47de-91f3-c17c89a7eef3" providerId="ADAL" clId="{E202E7F5-70F7-412F-BE04-49801584B34C}" dt="2024-05-04T11:42:02.229" v="50" actId="47"/>
        <pc:sldMkLst>
          <pc:docMk/>
          <pc:sldMk cId="0" sldId="262"/>
        </pc:sldMkLst>
        <pc:spChg chg="mod">
          <ac:chgData name="Aastha Kumar" userId="f94225b3-263d-47de-91f3-c17c89a7eef3" providerId="ADAL" clId="{E202E7F5-70F7-412F-BE04-49801584B34C}" dt="2024-05-04T11:36:11.044" v="5"/>
          <ac:spMkLst>
            <pc:docMk/>
            <pc:sldMk cId="0" sldId="262"/>
            <ac:spMk id="182" creationId="{00000000-0000-0000-0000-000000000000}"/>
          </ac:spMkLst>
        </pc:spChg>
      </pc:sldChg>
      <pc:sldChg chg="modSp del modNotes">
        <pc:chgData name="Aastha Kumar" userId="f94225b3-263d-47de-91f3-c17c89a7eef3" providerId="ADAL" clId="{E202E7F5-70F7-412F-BE04-49801584B34C}" dt="2024-05-04T15:13:38.627" v="1633" actId="47"/>
        <pc:sldMkLst>
          <pc:docMk/>
          <pc:sldMk cId="0" sldId="263"/>
        </pc:sldMkLst>
        <pc:spChg chg="mod">
          <ac:chgData name="Aastha Kumar" userId="f94225b3-263d-47de-91f3-c17c89a7eef3" providerId="ADAL" clId="{E202E7F5-70F7-412F-BE04-49801584B34C}" dt="2024-05-04T13:09:35.066" v="290"/>
          <ac:spMkLst>
            <pc:docMk/>
            <pc:sldMk cId="0" sldId="263"/>
            <ac:spMk id="201" creationId="{00000000-0000-0000-0000-000000000000}"/>
          </ac:spMkLst>
        </pc:spChg>
        <pc:spChg chg="mod">
          <ac:chgData name="Aastha Kumar" userId="f94225b3-263d-47de-91f3-c17c89a7eef3" providerId="ADAL" clId="{E202E7F5-70F7-412F-BE04-49801584B34C}" dt="2024-05-04T13:09:35.066" v="290"/>
          <ac:spMkLst>
            <pc:docMk/>
            <pc:sldMk cId="0" sldId="263"/>
            <ac:spMk id="202" creationId="{00000000-0000-0000-0000-000000000000}"/>
          </ac:spMkLst>
        </pc:spChg>
        <pc:spChg chg="mod">
          <ac:chgData name="Aastha Kumar" userId="f94225b3-263d-47de-91f3-c17c89a7eef3" providerId="ADAL" clId="{E202E7F5-70F7-412F-BE04-49801584B34C}" dt="2024-05-04T13:09:35.066" v="290"/>
          <ac:spMkLst>
            <pc:docMk/>
            <pc:sldMk cId="0" sldId="263"/>
            <ac:spMk id="203" creationId="{00000000-0000-0000-0000-000000000000}"/>
          </ac:spMkLst>
        </pc:spChg>
        <pc:spChg chg="mod">
          <ac:chgData name="Aastha Kumar" userId="f94225b3-263d-47de-91f3-c17c89a7eef3" providerId="ADAL" clId="{E202E7F5-70F7-412F-BE04-49801584B34C}" dt="2024-05-04T13:09:35.066" v="290"/>
          <ac:spMkLst>
            <pc:docMk/>
            <pc:sldMk cId="0" sldId="263"/>
            <ac:spMk id="204" creationId="{00000000-0000-0000-0000-000000000000}"/>
          </ac:spMkLst>
        </pc:spChg>
        <pc:spChg chg="mod">
          <ac:chgData name="Aastha Kumar" userId="f94225b3-263d-47de-91f3-c17c89a7eef3" providerId="ADAL" clId="{E202E7F5-70F7-412F-BE04-49801584B34C}" dt="2024-05-04T13:09:35.066" v="290"/>
          <ac:spMkLst>
            <pc:docMk/>
            <pc:sldMk cId="0" sldId="263"/>
            <ac:spMk id="205" creationId="{00000000-0000-0000-0000-000000000000}"/>
          </ac:spMkLst>
        </pc:spChg>
        <pc:spChg chg="mod">
          <ac:chgData name="Aastha Kumar" userId="f94225b3-263d-47de-91f3-c17c89a7eef3" providerId="ADAL" clId="{E202E7F5-70F7-412F-BE04-49801584B34C}" dt="2024-05-04T13:09:35.066" v="290"/>
          <ac:spMkLst>
            <pc:docMk/>
            <pc:sldMk cId="0" sldId="263"/>
            <ac:spMk id="206" creationId="{00000000-0000-0000-0000-000000000000}"/>
          </ac:spMkLst>
        </pc:spChg>
        <pc:spChg chg="mod">
          <ac:chgData name="Aastha Kumar" userId="f94225b3-263d-47de-91f3-c17c89a7eef3" providerId="ADAL" clId="{E202E7F5-70F7-412F-BE04-49801584B34C}" dt="2024-05-04T13:09:35.066" v="290"/>
          <ac:spMkLst>
            <pc:docMk/>
            <pc:sldMk cId="0" sldId="263"/>
            <ac:spMk id="207" creationId="{00000000-0000-0000-0000-000000000000}"/>
          </ac:spMkLst>
        </pc:spChg>
        <pc:spChg chg="mod">
          <ac:chgData name="Aastha Kumar" userId="f94225b3-263d-47de-91f3-c17c89a7eef3" providerId="ADAL" clId="{E202E7F5-70F7-412F-BE04-49801584B34C}" dt="2024-05-04T13:09:35.066" v="290"/>
          <ac:spMkLst>
            <pc:docMk/>
            <pc:sldMk cId="0" sldId="263"/>
            <ac:spMk id="208" creationId="{00000000-0000-0000-0000-000000000000}"/>
          </ac:spMkLst>
        </pc:spChg>
        <pc:spChg chg="mod">
          <ac:chgData name="Aastha Kumar" userId="f94225b3-263d-47de-91f3-c17c89a7eef3" providerId="ADAL" clId="{E202E7F5-70F7-412F-BE04-49801584B34C}" dt="2024-05-04T13:09:35.066" v="290"/>
          <ac:spMkLst>
            <pc:docMk/>
            <pc:sldMk cId="0" sldId="263"/>
            <ac:spMk id="209" creationId="{00000000-0000-0000-0000-000000000000}"/>
          </ac:spMkLst>
        </pc:spChg>
        <pc:spChg chg="mod">
          <ac:chgData name="Aastha Kumar" userId="f94225b3-263d-47de-91f3-c17c89a7eef3" providerId="ADAL" clId="{E202E7F5-70F7-412F-BE04-49801584B34C}" dt="2024-05-04T13:09:35.066" v="290"/>
          <ac:spMkLst>
            <pc:docMk/>
            <pc:sldMk cId="0" sldId="263"/>
            <ac:spMk id="210" creationId="{00000000-0000-0000-0000-000000000000}"/>
          </ac:spMkLst>
        </pc:spChg>
        <pc:spChg chg="mod">
          <ac:chgData name="Aastha Kumar" userId="f94225b3-263d-47de-91f3-c17c89a7eef3" providerId="ADAL" clId="{E202E7F5-70F7-412F-BE04-49801584B34C}" dt="2024-05-04T13:09:35.066" v="290"/>
          <ac:spMkLst>
            <pc:docMk/>
            <pc:sldMk cId="0" sldId="263"/>
            <ac:spMk id="213" creationId="{00000000-0000-0000-0000-000000000000}"/>
          </ac:spMkLst>
        </pc:spChg>
        <pc:spChg chg="mod">
          <ac:chgData name="Aastha Kumar" userId="f94225b3-263d-47de-91f3-c17c89a7eef3" providerId="ADAL" clId="{E202E7F5-70F7-412F-BE04-49801584B34C}" dt="2024-05-04T13:09:35.066" v="290"/>
          <ac:spMkLst>
            <pc:docMk/>
            <pc:sldMk cId="0" sldId="263"/>
            <ac:spMk id="219" creationId="{00000000-0000-0000-0000-000000000000}"/>
          </ac:spMkLst>
        </pc:spChg>
        <pc:spChg chg="mod">
          <ac:chgData name="Aastha Kumar" userId="f94225b3-263d-47de-91f3-c17c89a7eef3" providerId="ADAL" clId="{E202E7F5-70F7-412F-BE04-49801584B34C}" dt="2024-05-04T13:09:35.066" v="290"/>
          <ac:spMkLst>
            <pc:docMk/>
            <pc:sldMk cId="0" sldId="263"/>
            <ac:spMk id="222" creationId="{00000000-0000-0000-0000-000000000000}"/>
          </ac:spMkLst>
        </pc:spChg>
        <pc:spChg chg="mod">
          <ac:chgData name="Aastha Kumar" userId="f94225b3-263d-47de-91f3-c17c89a7eef3" providerId="ADAL" clId="{E202E7F5-70F7-412F-BE04-49801584B34C}" dt="2024-05-04T13:09:35.066" v="290"/>
          <ac:spMkLst>
            <pc:docMk/>
            <pc:sldMk cId="0" sldId="263"/>
            <ac:spMk id="223" creationId="{00000000-0000-0000-0000-000000000000}"/>
          </ac:spMkLst>
        </pc:spChg>
        <pc:spChg chg="mod">
          <ac:chgData name="Aastha Kumar" userId="f94225b3-263d-47de-91f3-c17c89a7eef3" providerId="ADAL" clId="{E202E7F5-70F7-412F-BE04-49801584B34C}" dt="2024-05-04T13:09:35.066" v="290"/>
          <ac:spMkLst>
            <pc:docMk/>
            <pc:sldMk cId="0" sldId="263"/>
            <ac:spMk id="224" creationId="{00000000-0000-0000-0000-000000000000}"/>
          </ac:spMkLst>
        </pc:spChg>
        <pc:cxnChg chg="mod">
          <ac:chgData name="Aastha Kumar" userId="f94225b3-263d-47de-91f3-c17c89a7eef3" providerId="ADAL" clId="{E202E7F5-70F7-412F-BE04-49801584B34C}" dt="2024-05-04T13:09:35.066" v="290"/>
          <ac:cxnSpMkLst>
            <pc:docMk/>
            <pc:sldMk cId="0" sldId="263"/>
            <ac:cxnSpMk id="211" creationId="{00000000-0000-0000-0000-000000000000}"/>
          </ac:cxnSpMkLst>
        </pc:cxnChg>
        <pc:cxnChg chg="mod">
          <ac:chgData name="Aastha Kumar" userId="f94225b3-263d-47de-91f3-c17c89a7eef3" providerId="ADAL" clId="{E202E7F5-70F7-412F-BE04-49801584B34C}" dt="2024-05-04T13:09:35.066" v="290"/>
          <ac:cxnSpMkLst>
            <pc:docMk/>
            <pc:sldMk cId="0" sldId="263"/>
            <ac:cxnSpMk id="212" creationId="{00000000-0000-0000-0000-000000000000}"/>
          </ac:cxnSpMkLst>
        </pc:cxnChg>
        <pc:cxnChg chg="mod">
          <ac:chgData name="Aastha Kumar" userId="f94225b3-263d-47de-91f3-c17c89a7eef3" providerId="ADAL" clId="{E202E7F5-70F7-412F-BE04-49801584B34C}" dt="2024-05-04T13:09:35.066" v="290"/>
          <ac:cxnSpMkLst>
            <pc:docMk/>
            <pc:sldMk cId="0" sldId="263"/>
            <ac:cxnSpMk id="214" creationId="{00000000-0000-0000-0000-000000000000}"/>
          </ac:cxnSpMkLst>
        </pc:cxnChg>
        <pc:cxnChg chg="mod">
          <ac:chgData name="Aastha Kumar" userId="f94225b3-263d-47de-91f3-c17c89a7eef3" providerId="ADAL" clId="{E202E7F5-70F7-412F-BE04-49801584B34C}" dt="2024-05-04T13:09:35.066" v="290"/>
          <ac:cxnSpMkLst>
            <pc:docMk/>
            <pc:sldMk cId="0" sldId="263"/>
            <ac:cxnSpMk id="215" creationId="{00000000-0000-0000-0000-000000000000}"/>
          </ac:cxnSpMkLst>
        </pc:cxnChg>
        <pc:cxnChg chg="mod">
          <ac:chgData name="Aastha Kumar" userId="f94225b3-263d-47de-91f3-c17c89a7eef3" providerId="ADAL" clId="{E202E7F5-70F7-412F-BE04-49801584B34C}" dt="2024-05-04T13:09:35.066" v="290"/>
          <ac:cxnSpMkLst>
            <pc:docMk/>
            <pc:sldMk cId="0" sldId="263"/>
            <ac:cxnSpMk id="216" creationId="{00000000-0000-0000-0000-000000000000}"/>
          </ac:cxnSpMkLst>
        </pc:cxnChg>
        <pc:cxnChg chg="mod">
          <ac:chgData name="Aastha Kumar" userId="f94225b3-263d-47de-91f3-c17c89a7eef3" providerId="ADAL" clId="{E202E7F5-70F7-412F-BE04-49801584B34C}" dt="2024-05-04T13:09:35.066" v="290"/>
          <ac:cxnSpMkLst>
            <pc:docMk/>
            <pc:sldMk cId="0" sldId="263"/>
            <ac:cxnSpMk id="217" creationId="{00000000-0000-0000-0000-000000000000}"/>
          </ac:cxnSpMkLst>
        </pc:cxnChg>
        <pc:cxnChg chg="mod">
          <ac:chgData name="Aastha Kumar" userId="f94225b3-263d-47de-91f3-c17c89a7eef3" providerId="ADAL" clId="{E202E7F5-70F7-412F-BE04-49801584B34C}" dt="2024-05-04T13:09:35.066" v="290"/>
          <ac:cxnSpMkLst>
            <pc:docMk/>
            <pc:sldMk cId="0" sldId="263"/>
            <ac:cxnSpMk id="218" creationId="{00000000-0000-0000-0000-000000000000}"/>
          </ac:cxnSpMkLst>
        </pc:cxnChg>
        <pc:cxnChg chg="mod">
          <ac:chgData name="Aastha Kumar" userId="f94225b3-263d-47de-91f3-c17c89a7eef3" providerId="ADAL" clId="{E202E7F5-70F7-412F-BE04-49801584B34C}" dt="2024-05-04T13:09:35.066" v="290"/>
          <ac:cxnSpMkLst>
            <pc:docMk/>
            <pc:sldMk cId="0" sldId="263"/>
            <ac:cxnSpMk id="220" creationId="{00000000-0000-0000-0000-000000000000}"/>
          </ac:cxnSpMkLst>
        </pc:cxnChg>
        <pc:cxnChg chg="mod">
          <ac:chgData name="Aastha Kumar" userId="f94225b3-263d-47de-91f3-c17c89a7eef3" providerId="ADAL" clId="{E202E7F5-70F7-412F-BE04-49801584B34C}" dt="2024-05-04T13:09:35.066" v="290"/>
          <ac:cxnSpMkLst>
            <pc:docMk/>
            <pc:sldMk cId="0" sldId="263"/>
            <ac:cxnSpMk id="221" creationId="{00000000-0000-0000-0000-000000000000}"/>
          </ac:cxnSpMkLst>
        </pc:cxnChg>
      </pc:sldChg>
      <pc:sldChg chg="addSp modSp del mod modNotes">
        <pc:chgData name="Aastha Kumar" userId="f94225b3-263d-47de-91f3-c17c89a7eef3" providerId="ADAL" clId="{E202E7F5-70F7-412F-BE04-49801584B34C}" dt="2024-05-09T15:51:46.036" v="2008" actId="47"/>
        <pc:sldMkLst>
          <pc:docMk/>
          <pc:sldMk cId="0" sldId="264"/>
        </pc:sldMkLst>
        <pc:spChg chg="mod">
          <ac:chgData name="Aastha Kumar" userId="f94225b3-263d-47de-91f3-c17c89a7eef3" providerId="ADAL" clId="{E202E7F5-70F7-412F-BE04-49801584B34C}" dt="2024-05-09T15:48:19.934" v="1919" actId="1076"/>
          <ac:spMkLst>
            <pc:docMk/>
            <pc:sldMk cId="0" sldId="264"/>
            <ac:spMk id="229" creationId="{00000000-0000-0000-0000-000000000000}"/>
          </ac:spMkLst>
        </pc:spChg>
        <pc:spChg chg="mod">
          <ac:chgData name="Aastha Kumar" userId="f94225b3-263d-47de-91f3-c17c89a7eef3" providerId="ADAL" clId="{E202E7F5-70F7-412F-BE04-49801584B34C}" dt="2024-05-09T15:48:40.821" v="1923" actId="20577"/>
          <ac:spMkLst>
            <pc:docMk/>
            <pc:sldMk cId="0" sldId="264"/>
            <ac:spMk id="230" creationId="{00000000-0000-0000-0000-000000000000}"/>
          </ac:spMkLst>
        </pc:spChg>
        <pc:spChg chg="add mod">
          <ac:chgData name="Aastha Kumar" userId="f94225b3-263d-47de-91f3-c17c89a7eef3" providerId="ADAL" clId="{E202E7F5-70F7-412F-BE04-49801584B34C}" dt="2024-05-09T15:48:53.120" v="1927" actId="1076"/>
          <ac:spMkLst>
            <pc:docMk/>
            <pc:sldMk cId="0" sldId="264"/>
            <ac:spMk id="255" creationId="{00000000-0000-0000-0000-000000000000}"/>
          </ac:spMkLst>
        </pc:spChg>
        <pc:spChg chg="add mod">
          <ac:chgData name="Aastha Kumar" userId="f94225b3-263d-47de-91f3-c17c89a7eef3" providerId="ADAL" clId="{E202E7F5-70F7-412F-BE04-49801584B34C}" dt="2024-05-09T15:49:45.043" v="1961" actId="20577"/>
          <ac:spMkLst>
            <pc:docMk/>
            <pc:sldMk cId="0" sldId="264"/>
            <ac:spMk id="256" creationId="{00000000-0000-0000-0000-000000000000}"/>
          </ac:spMkLst>
        </pc:spChg>
      </pc:sldChg>
      <pc:sldChg chg="modSp del">
        <pc:chgData name="Aastha Kumar" userId="f94225b3-263d-47de-91f3-c17c89a7eef3" providerId="ADAL" clId="{E202E7F5-70F7-412F-BE04-49801584B34C}" dt="2024-05-04T11:42:49.537" v="51" actId="47"/>
        <pc:sldMkLst>
          <pc:docMk/>
          <pc:sldMk cId="0" sldId="265"/>
        </pc:sldMkLst>
        <pc:spChg chg="mod">
          <ac:chgData name="Aastha Kumar" userId="f94225b3-263d-47de-91f3-c17c89a7eef3" providerId="ADAL" clId="{E202E7F5-70F7-412F-BE04-49801584B34C}" dt="2024-05-04T11:36:11.044" v="5"/>
          <ac:spMkLst>
            <pc:docMk/>
            <pc:sldMk cId="0" sldId="265"/>
            <ac:spMk id="235" creationId="{00000000-0000-0000-0000-000000000000}"/>
          </ac:spMkLst>
        </pc:spChg>
      </pc:sldChg>
      <pc:sldChg chg="del">
        <pc:chgData name="Aastha Kumar" userId="f94225b3-263d-47de-91f3-c17c89a7eef3" providerId="ADAL" clId="{E202E7F5-70F7-412F-BE04-49801584B34C}" dt="2024-05-04T11:42:59.901" v="52" actId="47"/>
        <pc:sldMkLst>
          <pc:docMk/>
          <pc:sldMk cId="0" sldId="266"/>
        </pc:sldMkLst>
      </pc:sldChg>
      <pc:sldChg chg="addSp delSp modSp del mod modNotes">
        <pc:chgData name="Aastha Kumar" userId="f94225b3-263d-47de-91f3-c17c89a7eef3" providerId="ADAL" clId="{E202E7F5-70F7-412F-BE04-49801584B34C}" dt="2024-05-09T15:49:46.901" v="1962" actId="47"/>
        <pc:sldMkLst>
          <pc:docMk/>
          <pc:sldMk cId="0" sldId="267"/>
        </pc:sldMkLst>
        <pc:spChg chg="add mod">
          <ac:chgData name="Aastha Kumar" userId="f94225b3-263d-47de-91f3-c17c89a7eef3" providerId="ADAL" clId="{E202E7F5-70F7-412F-BE04-49801584B34C}" dt="2024-05-09T15:48:48.759" v="1925" actId="21"/>
          <ac:spMkLst>
            <pc:docMk/>
            <pc:sldMk cId="0" sldId="267"/>
            <ac:spMk id="3" creationId="{91A6A37C-55A6-BEA4-E339-C3C9F7BB3390}"/>
          </ac:spMkLst>
        </pc:spChg>
        <pc:spChg chg="add mod">
          <ac:chgData name="Aastha Kumar" userId="f94225b3-263d-47de-91f3-c17c89a7eef3" providerId="ADAL" clId="{E202E7F5-70F7-412F-BE04-49801584B34C}" dt="2024-05-09T15:48:56.129" v="1928" actId="21"/>
          <ac:spMkLst>
            <pc:docMk/>
            <pc:sldMk cId="0" sldId="267"/>
            <ac:spMk id="5" creationId="{27B2DF6B-647D-A1A0-BBF7-C7B66092D556}"/>
          </ac:spMkLst>
        </pc:spChg>
        <pc:spChg chg="del mod">
          <ac:chgData name="Aastha Kumar" userId="f94225b3-263d-47de-91f3-c17c89a7eef3" providerId="ADAL" clId="{E202E7F5-70F7-412F-BE04-49801584B34C}" dt="2024-05-09T15:48:48.759" v="1925" actId="21"/>
          <ac:spMkLst>
            <pc:docMk/>
            <pc:sldMk cId="0" sldId="267"/>
            <ac:spMk id="255" creationId="{00000000-0000-0000-0000-000000000000}"/>
          </ac:spMkLst>
        </pc:spChg>
        <pc:spChg chg="del mod">
          <ac:chgData name="Aastha Kumar" userId="f94225b3-263d-47de-91f3-c17c89a7eef3" providerId="ADAL" clId="{E202E7F5-70F7-412F-BE04-49801584B34C}" dt="2024-05-09T15:48:56.129" v="1928" actId="21"/>
          <ac:spMkLst>
            <pc:docMk/>
            <pc:sldMk cId="0" sldId="267"/>
            <ac:spMk id="256" creationId="{00000000-0000-0000-0000-000000000000}"/>
          </ac:spMkLst>
        </pc:spChg>
        <pc:spChg chg="mod">
          <ac:chgData name="Aastha Kumar" userId="f94225b3-263d-47de-91f3-c17c89a7eef3" providerId="ADAL" clId="{E202E7F5-70F7-412F-BE04-49801584B34C}" dt="2024-05-04T13:09:35.066" v="290"/>
          <ac:spMkLst>
            <pc:docMk/>
            <pc:sldMk cId="0" sldId="267"/>
            <ac:spMk id="257" creationId="{00000000-0000-0000-0000-000000000000}"/>
          </ac:spMkLst>
        </pc:spChg>
      </pc:sldChg>
      <pc:sldChg chg="addSp modSp mod modNotes">
        <pc:chgData name="Aastha Kumar" userId="f94225b3-263d-47de-91f3-c17c89a7eef3" providerId="ADAL" clId="{E202E7F5-70F7-412F-BE04-49801584B34C}" dt="2024-05-10T08:40:28.167" v="2277" actId="1076"/>
        <pc:sldMkLst>
          <pc:docMk/>
          <pc:sldMk cId="0" sldId="268"/>
        </pc:sldMkLst>
        <pc:spChg chg="add mod">
          <ac:chgData name="Aastha Kumar" userId="f94225b3-263d-47de-91f3-c17c89a7eef3" providerId="ADAL" clId="{E202E7F5-70F7-412F-BE04-49801584B34C}" dt="2024-05-09T15:51:19.916" v="2001" actId="122"/>
          <ac:spMkLst>
            <pc:docMk/>
            <pc:sldMk cId="0" sldId="268"/>
            <ac:spMk id="2" creationId="{C47492D1-50D2-83E1-C928-90E100CD62BF}"/>
          </ac:spMkLst>
        </pc:spChg>
        <pc:spChg chg="mod">
          <ac:chgData name="Aastha Kumar" userId="f94225b3-263d-47de-91f3-c17c89a7eef3" providerId="ADAL" clId="{E202E7F5-70F7-412F-BE04-49801584B34C}" dt="2024-05-09T15:51:24.852" v="2002" actId="1076"/>
          <ac:spMkLst>
            <pc:docMk/>
            <pc:sldMk cId="0" sldId="268"/>
            <ac:spMk id="262" creationId="{00000000-0000-0000-0000-000000000000}"/>
          </ac:spMkLst>
        </pc:spChg>
        <pc:spChg chg="mod">
          <ac:chgData name="Aastha Kumar" userId="f94225b3-263d-47de-91f3-c17c89a7eef3" providerId="ADAL" clId="{E202E7F5-70F7-412F-BE04-49801584B34C}" dt="2024-05-10T08:40:28.167" v="2277" actId="1076"/>
          <ac:spMkLst>
            <pc:docMk/>
            <pc:sldMk cId="0" sldId="268"/>
            <ac:spMk id="263" creationId="{00000000-0000-0000-0000-000000000000}"/>
          </ac:spMkLst>
        </pc:spChg>
        <pc:spChg chg="mod">
          <ac:chgData name="Aastha Kumar" userId="f94225b3-263d-47de-91f3-c17c89a7eef3" providerId="ADAL" clId="{E202E7F5-70F7-412F-BE04-49801584B34C}" dt="2024-05-04T13:09:35.066" v="290"/>
          <ac:spMkLst>
            <pc:docMk/>
            <pc:sldMk cId="0" sldId="268"/>
            <ac:spMk id="264" creationId="{00000000-0000-0000-0000-000000000000}"/>
          </ac:spMkLst>
        </pc:spChg>
      </pc:sldChg>
      <pc:sldChg chg="modSp del mod">
        <pc:chgData name="Aastha Kumar" userId="f94225b3-263d-47de-91f3-c17c89a7eef3" providerId="ADAL" clId="{E202E7F5-70F7-412F-BE04-49801584B34C}" dt="2024-05-04T12:54:32.267" v="203" actId="47"/>
        <pc:sldMkLst>
          <pc:docMk/>
          <pc:sldMk cId="0" sldId="269"/>
        </pc:sldMkLst>
        <pc:spChg chg="mod">
          <ac:chgData name="Aastha Kumar" userId="f94225b3-263d-47de-91f3-c17c89a7eef3" providerId="ADAL" clId="{E202E7F5-70F7-412F-BE04-49801584B34C}" dt="2024-05-04T12:54:21.626" v="197" actId="21"/>
          <ac:spMkLst>
            <pc:docMk/>
            <pc:sldMk cId="0" sldId="269"/>
            <ac:spMk id="269" creationId="{00000000-0000-0000-0000-000000000000}"/>
          </ac:spMkLst>
        </pc:spChg>
        <pc:spChg chg="mod">
          <ac:chgData name="Aastha Kumar" userId="f94225b3-263d-47de-91f3-c17c89a7eef3" providerId="ADAL" clId="{E202E7F5-70F7-412F-BE04-49801584B34C}" dt="2024-05-04T11:36:11.044" v="5"/>
          <ac:spMkLst>
            <pc:docMk/>
            <pc:sldMk cId="0" sldId="269"/>
            <ac:spMk id="271" creationId="{00000000-0000-0000-0000-000000000000}"/>
          </ac:spMkLst>
        </pc:spChg>
      </pc:sldChg>
      <pc:sldChg chg="addSp delSp modSp del mod modNotes">
        <pc:chgData name="Aastha Kumar" userId="f94225b3-263d-47de-91f3-c17c89a7eef3" providerId="ADAL" clId="{E202E7F5-70F7-412F-BE04-49801584B34C}" dt="2024-05-10T08:40:29.969" v="2278" actId="47"/>
        <pc:sldMkLst>
          <pc:docMk/>
          <pc:sldMk cId="0" sldId="270"/>
        </pc:sldMkLst>
        <pc:spChg chg="mod">
          <ac:chgData name="Aastha Kumar" userId="f94225b3-263d-47de-91f3-c17c89a7eef3" providerId="ADAL" clId="{E202E7F5-70F7-412F-BE04-49801584B34C}" dt="2024-05-04T13:09:35.066" v="290"/>
          <ac:spMkLst>
            <pc:docMk/>
            <pc:sldMk cId="0" sldId="270"/>
            <ac:spMk id="276" creationId="{00000000-0000-0000-0000-000000000000}"/>
          </ac:spMkLst>
        </pc:spChg>
        <pc:spChg chg="mod">
          <ac:chgData name="Aastha Kumar" userId="f94225b3-263d-47de-91f3-c17c89a7eef3" providerId="ADAL" clId="{E202E7F5-70F7-412F-BE04-49801584B34C}" dt="2024-05-04T13:09:35.066" v="290"/>
          <ac:spMkLst>
            <pc:docMk/>
            <pc:sldMk cId="0" sldId="270"/>
            <ac:spMk id="277" creationId="{00000000-0000-0000-0000-000000000000}"/>
          </ac:spMkLst>
        </pc:spChg>
        <pc:spChg chg="add del mod">
          <ac:chgData name="Aastha Kumar" userId="f94225b3-263d-47de-91f3-c17c89a7eef3" providerId="ADAL" clId="{E202E7F5-70F7-412F-BE04-49801584B34C}" dt="2024-05-04T12:56:20.745" v="222" actId="478"/>
          <ac:spMkLst>
            <pc:docMk/>
            <pc:sldMk cId="0" sldId="270"/>
            <ac:spMk id="291" creationId="{00000000-0000-0000-0000-000000000000}"/>
          </ac:spMkLst>
        </pc:spChg>
        <pc:spChg chg="add mod">
          <ac:chgData name="Aastha Kumar" userId="f94225b3-263d-47de-91f3-c17c89a7eef3" providerId="ADAL" clId="{E202E7F5-70F7-412F-BE04-49801584B34C}" dt="2024-05-10T08:39:43.247" v="2265" actId="21"/>
          <ac:spMkLst>
            <pc:docMk/>
            <pc:sldMk cId="0" sldId="270"/>
            <ac:spMk id="292" creationId="{00000000-0000-0000-0000-000000000000}"/>
          </ac:spMkLst>
        </pc:spChg>
        <pc:picChg chg="mod">
          <ac:chgData name="Aastha Kumar" userId="f94225b3-263d-47de-91f3-c17c89a7eef3" providerId="ADAL" clId="{E202E7F5-70F7-412F-BE04-49801584B34C}" dt="2024-05-09T15:52:46.312" v="2014" actId="1076"/>
          <ac:picMkLst>
            <pc:docMk/>
            <pc:sldMk cId="0" sldId="270"/>
            <ac:picMk id="278" creationId="{00000000-0000-0000-0000-000000000000}"/>
          </ac:picMkLst>
        </pc:picChg>
      </pc:sldChg>
      <pc:sldChg chg="modSp del mod">
        <pc:chgData name="Aastha Kumar" userId="f94225b3-263d-47de-91f3-c17c89a7eef3" providerId="ADAL" clId="{E202E7F5-70F7-412F-BE04-49801584B34C}" dt="2024-05-04T12:54:57.068" v="206" actId="47"/>
        <pc:sldMkLst>
          <pc:docMk/>
          <pc:sldMk cId="0" sldId="271"/>
        </pc:sldMkLst>
        <pc:spChg chg="mod">
          <ac:chgData name="Aastha Kumar" userId="f94225b3-263d-47de-91f3-c17c89a7eef3" providerId="ADAL" clId="{E202E7F5-70F7-412F-BE04-49801584B34C}" dt="2024-05-04T11:36:11.044" v="5"/>
          <ac:spMkLst>
            <pc:docMk/>
            <pc:sldMk cId="0" sldId="271"/>
            <ac:spMk id="283" creationId="{00000000-0000-0000-0000-000000000000}"/>
          </ac:spMkLst>
        </pc:spChg>
        <pc:spChg chg="mod">
          <ac:chgData name="Aastha Kumar" userId="f94225b3-263d-47de-91f3-c17c89a7eef3" providerId="ADAL" clId="{E202E7F5-70F7-412F-BE04-49801584B34C}" dt="2024-05-04T12:54:45.514" v="204" actId="21"/>
          <ac:spMkLst>
            <pc:docMk/>
            <pc:sldMk cId="0" sldId="271"/>
            <ac:spMk id="284" creationId="{00000000-0000-0000-0000-000000000000}"/>
          </ac:spMkLst>
        </pc:spChg>
      </pc:sldChg>
      <pc:sldChg chg="addSp delSp modSp del mod">
        <pc:chgData name="Aastha Kumar" userId="f94225b3-263d-47de-91f3-c17c89a7eef3" providerId="ADAL" clId="{E202E7F5-70F7-412F-BE04-49801584B34C}" dt="2024-05-04T12:56:40.224" v="231" actId="47"/>
        <pc:sldMkLst>
          <pc:docMk/>
          <pc:sldMk cId="0" sldId="272"/>
        </pc:sldMkLst>
        <pc:spChg chg="add mod">
          <ac:chgData name="Aastha Kumar" userId="f94225b3-263d-47de-91f3-c17c89a7eef3" providerId="ADAL" clId="{E202E7F5-70F7-412F-BE04-49801584B34C}" dt="2024-05-04T12:56:13.683" v="219" actId="21"/>
          <ac:spMkLst>
            <pc:docMk/>
            <pc:sldMk cId="0" sldId="272"/>
            <ac:spMk id="3" creationId="{48F9D2FC-6DFD-FB02-48BC-67B040D672BA}"/>
          </ac:spMkLst>
        </pc:spChg>
        <pc:spChg chg="add mod">
          <ac:chgData name="Aastha Kumar" userId="f94225b3-263d-47de-91f3-c17c89a7eef3" providerId="ADAL" clId="{E202E7F5-70F7-412F-BE04-49801584B34C}" dt="2024-05-04T12:56:13.683" v="219" actId="21"/>
          <ac:spMkLst>
            <pc:docMk/>
            <pc:sldMk cId="0" sldId="272"/>
            <ac:spMk id="5" creationId="{038D8928-D671-3FF0-EB1E-727B7A19066E}"/>
          </ac:spMkLst>
        </pc:spChg>
        <pc:spChg chg="del mod">
          <ac:chgData name="Aastha Kumar" userId="f94225b3-263d-47de-91f3-c17c89a7eef3" providerId="ADAL" clId="{E202E7F5-70F7-412F-BE04-49801584B34C}" dt="2024-05-04T12:56:13.683" v="219" actId="21"/>
          <ac:spMkLst>
            <pc:docMk/>
            <pc:sldMk cId="0" sldId="272"/>
            <ac:spMk id="291" creationId="{00000000-0000-0000-0000-000000000000}"/>
          </ac:spMkLst>
        </pc:spChg>
        <pc:spChg chg="del mod">
          <ac:chgData name="Aastha Kumar" userId="f94225b3-263d-47de-91f3-c17c89a7eef3" providerId="ADAL" clId="{E202E7F5-70F7-412F-BE04-49801584B34C}" dt="2024-05-04T12:56:13.683" v="219" actId="21"/>
          <ac:spMkLst>
            <pc:docMk/>
            <pc:sldMk cId="0" sldId="272"/>
            <ac:spMk id="292" creationId="{00000000-0000-0000-0000-000000000000}"/>
          </ac:spMkLst>
        </pc:spChg>
      </pc:sldChg>
      <pc:sldChg chg="addSp delSp modSp mod modAnim modNotes">
        <pc:chgData name="Aastha Kumar" userId="f94225b3-263d-47de-91f3-c17c89a7eef3" providerId="ADAL" clId="{E202E7F5-70F7-412F-BE04-49801584B34C}" dt="2024-05-10T08:41:05.377" v="2281" actId="1076"/>
        <pc:sldMkLst>
          <pc:docMk/>
          <pc:sldMk cId="0" sldId="273"/>
        </pc:sldMkLst>
        <pc:spChg chg="add mod">
          <ac:chgData name="Aastha Kumar" userId="f94225b3-263d-47de-91f3-c17c89a7eef3" providerId="ADAL" clId="{E202E7F5-70F7-412F-BE04-49801584B34C}" dt="2024-05-10T08:41:05.377" v="2281" actId="1076"/>
          <ac:spMkLst>
            <pc:docMk/>
            <pc:sldMk cId="0" sldId="273"/>
            <ac:spMk id="4" creationId="{A69112C9-0228-6E6E-EC44-E5C48229B8D9}"/>
          </ac:spMkLst>
        </pc:spChg>
        <pc:spChg chg="add mod">
          <ac:chgData name="Aastha Kumar" userId="f94225b3-263d-47de-91f3-c17c89a7eef3" providerId="ADAL" clId="{E202E7F5-70F7-412F-BE04-49801584B34C}" dt="2024-05-09T15:52:52.926" v="2016"/>
          <ac:spMkLst>
            <pc:docMk/>
            <pc:sldMk cId="0" sldId="273"/>
            <ac:spMk id="5" creationId="{644E0F10-EC22-062E-DAA1-AD5D967322E5}"/>
          </ac:spMkLst>
        </pc:spChg>
        <pc:spChg chg="mod">
          <ac:chgData name="Aastha Kumar" userId="f94225b3-263d-47de-91f3-c17c89a7eef3" providerId="ADAL" clId="{E202E7F5-70F7-412F-BE04-49801584B34C}" dt="2024-05-04T13:07:03.119" v="257"/>
          <ac:spMkLst>
            <pc:docMk/>
            <pc:sldMk cId="0" sldId="273"/>
            <ac:spMk id="5" creationId="{6E622908-97A8-2C77-4443-18C8EC7BB38C}"/>
          </ac:spMkLst>
        </pc:spChg>
        <pc:spChg chg="mod">
          <ac:chgData name="Aastha Kumar" userId="f94225b3-263d-47de-91f3-c17c89a7eef3" providerId="ADAL" clId="{E202E7F5-70F7-412F-BE04-49801584B34C}" dt="2024-05-09T15:53:02.676" v="2018" actId="1076"/>
          <ac:spMkLst>
            <pc:docMk/>
            <pc:sldMk cId="0" sldId="273"/>
            <ac:spMk id="297" creationId="{00000000-0000-0000-0000-000000000000}"/>
          </ac:spMkLst>
        </pc:spChg>
        <pc:spChg chg="mod">
          <ac:chgData name="Aastha Kumar" userId="f94225b3-263d-47de-91f3-c17c89a7eef3" providerId="ADAL" clId="{E202E7F5-70F7-412F-BE04-49801584B34C}" dt="2024-05-10T08:41:00.626" v="2280" actId="12"/>
          <ac:spMkLst>
            <pc:docMk/>
            <pc:sldMk cId="0" sldId="273"/>
            <ac:spMk id="298" creationId="{00000000-0000-0000-0000-000000000000}"/>
          </ac:spMkLst>
        </pc:spChg>
        <pc:spChg chg="del">
          <ac:chgData name="Aastha Kumar" userId="f94225b3-263d-47de-91f3-c17c89a7eef3" providerId="ADAL" clId="{E202E7F5-70F7-412F-BE04-49801584B34C}" dt="2024-05-04T13:05:58.253" v="246" actId="478"/>
          <ac:spMkLst>
            <pc:docMk/>
            <pc:sldMk cId="0" sldId="273"/>
            <ac:spMk id="307" creationId="{00000000-0000-0000-0000-000000000000}"/>
          </ac:spMkLst>
        </pc:spChg>
        <pc:spChg chg="del">
          <ac:chgData name="Aastha Kumar" userId="f94225b3-263d-47de-91f3-c17c89a7eef3" providerId="ADAL" clId="{E202E7F5-70F7-412F-BE04-49801584B34C}" dt="2024-05-04T13:05:58.253" v="246" actId="478"/>
          <ac:spMkLst>
            <pc:docMk/>
            <pc:sldMk cId="0" sldId="273"/>
            <ac:spMk id="308" creationId="{00000000-0000-0000-0000-000000000000}"/>
          </ac:spMkLst>
        </pc:spChg>
        <pc:spChg chg="del">
          <ac:chgData name="Aastha Kumar" userId="f94225b3-263d-47de-91f3-c17c89a7eef3" providerId="ADAL" clId="{E202E7F5-70F7-412F-BE04-49801584B34C}" dt="2024-05-04T13:05:58.253" v="246" actId="478"/>
          <ac:spMkLst>
            <pc:docMk/>
            <pc:sldMk cId="0" sldId="273"/>
            <ac:spMk id="309" creationId="{00000000-0000-0000-0000-000000000000}"/>
          </ac:spMkLst>
        </pc:spChg>
        <pc:spChg chg="del">
          <ac:chgData name="Aastha Kumar" userId="f94225b3-263d-47de-91f3-c17c89a7eef3" providerId="ADAL" clId="{E202E7F5-70F7-412F-BE04-49801584B34C}" dt="2024-05-04T13:05:58.253" v="246" actId="478"/>
          <ac:spMkLst>
            <pc:docMk/>
            <pc:sldMk cId="0" sldId="273"/>
            <ac:spMk id="310" creationId="{00000000-0000-0000-0000-000000000000}"/>
          </ac:spMkLst>
        </pc:spChg>
        <pc:spChg chg="del">
          <ac:chgData name="Aastha Kumar" userId="f94225b3-263d-47de-91f3-c17c89a7eef3" providerId="ADAL" clId="{E202E7F5-70F7-412F-BE04-49801584B34C}" dt="2024-05-04T13:05:58.253" v="246" actId="478"/>
          <ac:spMkLst>
            <pc:docMk/>
            <pc:sldMk cId="0" sldId="273"/>
            <ac:spMk id="311" creationId="{00000000-0000-0000-0000-000000000000}"/>
          </ac:spMkLst>
        </pc:spChg>
        <pc:spChg chg="del">
          <ac:chgData name="Aastha Kumar" userId="f94225b3-263d-47de-91f3-c17c89a7eef3" providerId="ADAL" clId="{E202E7F5-70F7-412F-BE04-49801584B34C}" dt="2024-05-04T13:05:58.253" v="246" actId="478"/>
          <ac:spMkLst>
            <pc:docMk/>
            <pc:sldMk cId="0" sldId="273"/>
            <ac:spMk id="312" creationId="{00000000-0000-0000-0000-000000000000}"/>
          </ac:spMkLst>
        </pc:spChg>
        <pc:spChg chg="del">
          <ac:chgData name="Aastha Kumar" userId="f94225b3-263d-47de-91f3-c17c89a7eef3" providerId="ADAL" clId="{E202E7F5-70F7-412F-BE04-49801584B34C}" dt="2024-05-04T13:05:58.253" v="246" actId="478"/>
          <ac:spMkLst>
            <pc:docMk/>
            <pc:sldMk cId="0" sldId="273"/>
            <ac:spMk id="313" creationId="{00000000-0000-0000-0000-000000000000}"/>
          </ac:spMkLst>
        </pc:spChg>
        <pc:spChg chg="del">
          <ac:chgData name="Aastha Kumar" userId="f94225b3-263d-47de-91f3-c17c89a7eef3" providerId="ADAL" clId="{E202E7F5-70F7-412F-BE04-49801584B34C}" dt="2024-05-04T13:05:58.253" v="246" actId="478"/>
          <ac:spMkLst>
            <pc:docMk/>
            <pc:sldMk cId="0" sldId="273"/>
            <ac:spMk id="314" creationId="{00000000-0000-0000-0000-000000000000}"/>
          </ac:spMkLst>
        </pc:spChg>
        <pc:spChg chg="del">
          <ac:chgData name="Aastha Kumar" userId="f94225b3-263d-47de-91f3-c17c89a7eef3" providerId="ADAL" clId="{E202E7F5-70F7-412F-BE04-49801584B34C}" dt="2024-05-04T13:05:58.253" v="246" actId="478"/>
          <ac:spMkLst>
            <pc:docMk/>
            <pc:sldMk cId="0" sldId="273"/>
            <ac:spMk id="315" creationId="{00000000-0000-0000-0000-000000000000}"/>
          </ac:spMkLst>
        </pc:spChg>
        <pc:spChg chg="del">
          <ac:chgData name="Aastha Kumar" userId="f94225b3-263d-47de-91f3-c17c89a7eef3" providerId="ADAL" clId="{E202E7F5-70F7-412F-BE04-49801584B34C}" dt="2024-05-04T13:05:58.253" v="246" actId="478"/>
          <ac:spMkLst>
            <pc:docMk/>
            <pc:sldMk cId="0" sldId="273"/>
            <ac:spMk id="316" creationId="{00000000-0000-0000-0000-000000000000}"/>
          </ac:spMkLst>
        </pc:spChg>
        <pc:spChg chg="del">
          <ac:chgData name="Aastha Kumar" userId="f94225b3-263d-47de-91f3-c17c89a7eef3" providerId="ADAL" clId="{E202E7F5-70F7-412F-BE04-49801584B34C}" dt="2024-05-04T13:05:58.253" v="246" actId="478"/>
          <ac:spMkLst>
            <pc:docMk/>
            <pc:sldMk cId="0" sldId="273"/>
            <ac:spMk id="317" creationId="{00000000-0000-0000-0000-000000000000}"/>
          </ac:spMkLst>
        </pc:spChg>
        <pc:spChg chg="del">
          <ac:chgData name="Aastha Kumar" userId="f94225b3-263d-47de-91f3-c17c89a7eef3" providerId="ADAL" clId="{E202E7F5-70F7-412F-BE04-49801584B34C}" dt="2024-05-04T13:05:58.253" v="246" actId="478"/>
          <ac:spMkLst>
            <pc:docMk/>
            <pc:sldMk cId="0" sldId="273"/>
            <ac:spMk id="318" creationId="{00000000-0000-0000-0000-000000000000}"/>
          </ac:spMkLst>
        </pc:spChg>
        <pc:spChg chg="del mod">
          <ac:chgData name="Aastha Kumar" userId="f94225b3-263d-47de-91f3-c17c89a7eef3" providerId="ADAL" clId="{E202E7F5-70F7-412F-BE04-49801584B34C}" dt="2024-05-04T12:58:29.923" v="233" actId="478"/>
          <ac:spMkLst>
            <pc:docMk/>
            <pc:sldMk cId="0" sldId="273"/>
            <ac:spMk id="319" creationId="{00000000-0000-0000-0000-000000000000}"/>
          </ac:spMkLst>
        </pc:spChg>
        <pc:spChg chg="mod">
          <ac:chgData name="Aastha Kumar" userId="f94225b3-263d-47de-91f3-c17c89a7eef3" providerId="ADAL" clId="{E202E7F5-70F7-412F-BE04-49801584B34C}" dt="2024-05-04T13:06:56.495" v="254"/>
          <ac:spMkLst>
            <pc:docMk/>
            <pc:sldMk cId="0" sldId="273"/>
            <ac:spMk id="333" creationId="{00000000-0000-0000-0000-000000000000}"/>
          </ac:spMkLst>
        </pc:spChg>
        <pc:grpChg chg="add del mod">
          <ac:chgData name="Aastha Kumar" userId="f94225b3-263d-47de-91f3-c17c89a7eef3" providerId="ADAL" clId="{E202E7F5-70F7-412F-BE04-49801584B34C}" dt="2024-05-04T13:07:02.225" v="256" actId="478"/>
          <ac:grpSpMkLst>
            <pc:docMk/>
            <pc:sldMk cId="0" sldId="273"/>
            <ac:grpSpMk id="2" creationId="{540DFD1A-EB86-302C-9AE8-2A040F17872A}"/>
          </ac:grpSpMkLst>
        </pc:grpChg>
        <pc:grpChg chg="add mod">
          <ac:chgData name="Aastha Kumar" userId="f94225b3-263d-47de-91f3-c17c89a7eef3" providerId="ADAL" clId="{E202E7F5-70F7-412F-BE04-49801584B34C}" dt="2024-05-04T13:07:03.119" v="257"/>
          <ac:grpSpMkLst>
            <pc:docMk/>
            <pc:sldMk cId="0" sldId="273"/>
            <ac:grpSpMk id="3" creationId="{1E6E00FB-3751-414A-9EF9-568082381922}"/>
          </ac:grpSpMkLst>
        </pc:grpChg>
        <pc:graphicFrameChg chg="add mod">
          <ac:chgData name="Aastha Kumar" userId="f94225b3-263d-47de-91f3-c17c89a7eef3" providerId="ADAL" clId="{E202E7F5-70F7-412F-BE04-49801584B34C}" dt="2024-05-04T16:16:01.448" v="1710" actId="1076"/>
          <ac:graphicFrameMkLst>
            <pc:docMk/>
            <pc:sldMk cId="0" sldId="273"/>
            <ac:graphicFrameMk id="7" creationId="{0A313799-C031-4185-0D97-658CB3136083}"/>
          </ac:graphicFrameMkLst>
        </pc:graphicFrameChg>
        <pc:graphicFrameChg chg="add mod">
          <ac:chgData name="Aastha Kumar" userId="f94225b3-263d-47de-91f3-c17c89a7eef3" providerId="ADAL" clId="{E202E7F5-70F7-412F-BE04-49801584B34C}" dt="2024-05-04T16:16:06.202" v="1711" actId="1076"/>
          <ac:graphicFrameMkLst>
            <pc:docMk/>
            <pc:sldMk cId="0" sldId="273"/>
            <ac:graphicFrameMk id="8" creationId="{1508A785-BD78-DEE1-17D1-E27EBD781E05}"/>
          </ac:graphicFrameMkLst>
        </pc:graphicFrameChg>
        <pc:picChg chg="add mod">
          <ac:chgData name="Aastha Kumar" userId="f94225b3-263d-47de-91f3-c17c89a7eef3" providerId="ADAL" clId="{E202E7F5-70F7-412F-BE04-49801584B34C}" dt="2024-05-04T16:14:57.122" v="1692" actId="1076"/>
          <ac:picMkLst>
            <pc:docMk/>
            <pc:sldMk cId="0" sldId="273"/>
            <ac:picMk id="2" creationId="{A3DE1E68-1C57-E476-1AFD-ED749B469773}"/>
          </ac:picMkLst>
        </pc:picChg>
        <pc:picChg chg="add mod modCrop">
          <ac:chgData name="Aastha Kumar" userId="f94225b3-263d-47de-91f3-c17c89a7eef3" providerId="ADAL" clId="{E202E7F5-70F7-412F-BE04-49801584B34C}" dt="2024-05-04T16:14:55.626" v="1691" actId="1076"/>
          <ac:picMkLst>
            <pc:docMk/>
            <pc:sldMk cId="0" sldId="273"/>
            <ac:picMk id="3" creationId="{1E653CCD-4BDB-4492-B9E2-F4A5F045DE46}"/>
          </ac:picMkLst>
        </pc:picChg>
        <pc:picChg chg="mod">
          <ac:chgData name="Aastha Kumar" userId="f94225b3-263d-47de-91f3-c17c89a7eef3" providerId="ADAL" clId="{E202E7F5-70F7-412F-BE04-49801584B34C}" dt="2024-05-04T13:07:03.119" v="257"/>
          <ac:picMkLst>
            <pc:docMk/>
            <pc:sldMk cId="0" sldId="273"/>
            <ac:picMk id="4" creationId="{3DBC4D9D-E941-B68E-FB4E-8B83B57093B5}"/>
          </ac:picMkLst>
        </pc:picChg>
        <pc:picChg chg="add mod modCrop">
          <ac:chgData name="Aastha Kumar" userId="f94225b3-263d-47de-91f3-c17c89a7eef3" providerId="ADAL" clId="{E202E7F5-70F7-412F-BE04-49801584B34C}" dt="2024-05-04T16:14:59.830" v="1693" actId="1076"/>
          <ac:picMkLst>
            <pc:docMk/>
            <pc:sldMk cId="0" sldId="273"/>
            <ac:picMk id="6" creationId="{CFDF085D-3B08-A6A5-470A-4DBCB1FE6E52}"/>
          </ac:picMkLst>
        </pc:picChg>
        <pc:picChg chg="mod">
          <ac:chgData name="Aastha Kumar" userId="f94225b3-263d-47de-91f3-c17c89a7eef3" providerId="ADAL" clId="{E202E7F5-70F7-412F-BE04-49801584B34C}" dt="2024-05-04T13:06:56.495" v="254"/>
          <ac:picMkLst>
            <pc:docMk/>
            <pc:sldMk cId="0" sldId="273"/>
            <ac:picMk id="332" creationId="{00000000-0000-0000-0000-000000000000}"/>
          </ac:picMkLst>
        </pc:picChg>
        <pc:cxnChg chg="del">
          <ac:chgData name="Aastha Kumar" userId="f94225b3-263d-47de-91f3-c17c89a7eef3" providerId="ADAL" clId="{E202E7F5-70F7-412F-BE04-49801584B34C}" dt="2024-05-04T13:05:58.253" v="246" actId="478"/>
          <ac:cxnSpMkLst>
            <pc:docMk/>
            <pc:sldMk cId="0" sldId="273"/>
            <ac:cxnSpMk id="299" creationId="{00000000-0000-0000-0000-000000000000}"/>
          </ac:cxnSpMkLst>
        </pc:cxnChg>
        <pc:cxnChg chg="del">
          <ac:chgData name="Aastha Kumar" userId="f94225b3-263d-47de-91f3-c17c89a7eef3" providerId="ADAL" clId="{E202E7F5-70F7-412F-BE04-49801584B34C}" dt="2024-05-04T13:05:58.253" v="246" actId="478"/>
          <ac:cxnSpMkLst>
            <pc:docMk/>
            <pc:sldMk cId="0" sldId="273"/>
            <ac:cxnSpMk id="300" creationId="{00000000-0000-0000-0000-000000000000}"/>
          </ac:cxnSpMkLst>
        </pc:cxnChg>
        <pc:cxnChg chg="del">
          <ac:chgData name="Aastha Kumar" userId="f94225b3-263d-47de-91f3-c17c89a7eef3" providerId="ADAL" clId="{E202E7F5-70F7-412F-BE04-49801584B34C}" dt="2024-05-04T13:05:58.253" v="246" actId="478"/>
          <ac:cxnSpMkLst>
            <pc:docMk/>
            <pc:sldMk cId="0" sldId="273"/>
            <ac:cxnSpMk id="301" creationId="{00000000-0000-0000-0000-000000000000}"/>
          </ac:cxnSpMkLst>
        </pc:cxnChg>
        <pc:cxnChg chg="del">
          <ac:chgData name="Aastha Kumar" userId="f94225b3-263d-47de-91f3-c17c89a7eef3" providerId="ADAL" clId="{E202E7F5-70F7-412F-BE04-49801584B34C}" dt="2024-05-04T13:05:58.253" v="246" actId="478"/>
          <ac:cxnSpMkLst>
            <pc:docMk/>
            <pc:sldMk cId="0" sldId="273"/>
            <ac:cxnSpMk id="302" creationId="{00000000-0000-0000-0000-000000000000}"/>
          </ac:cxnSpMkLst>
        </pc:cxnChg>
        <pc:cxnChg chg="del">
          <ac:chgData name="Aastha Kumar" userId="f94225b3-263d-47de-91f3-c17c89a7eef3" providerId="ADAL" clId="{E202E7F5-70F7-412F-BE04-49801584B34C}" dt="2024-05-04T13:05:58.253" v="246" actId="478"/>
          <ac:cxnSpMkLst>
            <pc:docMk/>
            <pc:sldMk cId="0" sldId="273"/>
            <ac:cxnSpMk id="303" creationId="{00000000-0000-0000-0000-000000000000}"/>
          </ac:cxnSpMkLst>
        </pc:cxnChg>
        <pc:cxnChg chg="del">
          <ac:chgData name="Aastha Kumar" userId="f94225b3-263d-47de-91f3-c17c89a7eef3" providerId="ADAL" clId="{E202E7F5-70F7-412F-BE04-49801584B34C}" dt="2024-05-04T13:05:58.253" v="246" actId="478"/>
          <ac:cxnSpMkLst>
            <pc:docMk/>
            <pc:sldMk cId="0" sldId="273"/>
            <ac:cxnSpMk id="304" creationId="{00000000-0000-0000-0000-000000000000}"/>
          </ac:cxnSpMkLst>
        </pc:cxnChg>
        <pc:cxnChg chg="del">
          <ac:chgData name="Aastha Kumar" userId="f94225b3-263d-47de-91f3-c17c89a7eef3" providerId="ADAL" clId="{E202E7F5-70F7-412F-BE04-49801584B34C}" dt="2024-05-04T13:05:58.253" v="246" actId="478"/>
          <ac:cxnSpMkLst>
            <pc:docMk/>
            <pc:sldMk cId="0" sldId="273"/>
            <ac:cxnSpMk id="305" creationId="{00000000-0000-0000-0000-000000000000}"/>
          </ac:cxnSpMkLst>
        </pc:cxnChg>
        <pc:cxnChg chg="del">
          <ac:chgData name="Aastha Kumar" userId="f94225b3-263d-47de-91f3-c17c89a7eef3" providerId="ADAL" clId="{E202E7F5-70F7-412F-BE04-49801584B34C}" dt="2024-05-04T13:05:58.253" v="246" actId="478"/>
          <ac:cxnSpMkLst>
            <pc:docMk/>
            <pc:sldMk cId="0" sldId="273"/>
            <ac:cxnSpMk id="306" creationId="{00000000-0000-0000-0000-000000000000}"/>
          </ac:cxnSpMkLst>
        </pc:cxnChg>
      </pc:sldChg>
      <pc:sldChg chg="modSp del mod">
        <pc:chgData name="Aastha Kumar" userId="f94225b3-263d-47de-91f3-c17c89a7eef3" providerId="ADAL" clId="{E202E7F5-70F7-412F-BE04-49801584B34C}" dt="2024-05-04T12:59:16.566" v="243" actId="47"/>
        <pc:sldMkLst>
          <pc:docMk/>
          <pc:sldMk cId="0" sldId="274"/>
        </pc:sldMkLst>
        <pc:spChg chg="mod">
          <ac:chgData name="Aastha Kumar" userId="f94225b3-263d-47de-91f3-c17c89a7eef3" providerId="ADAL" clId="{E202E7F5-70F7-412F-BE04-49801584B34C}" dt="2024-05-04T11:36:11.044" v="5"/>
          <ac:spMkLst>
            <pc:docMk/>
            <pc:sldMk cId="0" sldId="274"/>
            <ac:spMk id="324" creationId="{00000000-0000-0000-0000-000000000000}"/>
          </ac:spMkLst>
        </pc:spChg>
        <pc:spChg chg="mod">
          <ac:chgData name="Aastha Kumar" userId="f94225b3-263d-47de-91f3-c17c89a7eef3" providerId="ADAL" clId="{E202E7F5-70F7-412F-BE04-49801584B34C}" dt="2024-05-04T12:59:03.080" v="239" actId="21"/>
          <ac:spMkLst>
            <pc:docMk/>
            <pc:sldMk cId="0" sldId="274"/>
            <ac:spMk id="325" creationId="{00000000-0000-0000-0000-000000000000}"/>
          </ac:spMkLst>
        </pc:spChg>
      </pc:sldChg>
      <pc:sldChg chg="addSp delSp modSp del mod">
        <pc:chgData name="Aastha Kumar" userId="f94225b3-263d-47de-91f3-c17c89a7eef3" providerId="ADAL" clId="{E202E7F5-70F7-412F-BE04-49801584B34C}" dt="2024-05-04T13:07:08.935" v="260" actId="47"/>
        <pc:sldMkLst>
          <pc:docMk/>
          <pc:sldMk cId="0" sldId="275"/>
        </pc:sldMkLst>
        <pc:spChg chg="mod">
          <ac:chgData name="Aastha Kumar" userId="f94225b3-263d-47de-91f3-c17c89a7eef3" providerId="ADAL" clId="{E202E7F5-70F7-412F-BE04-49801584B34C}" dt="2024-05-04T11:36:11.044" v="5"/>
          <ac:spMkLst>
            <pc:docMk/>
            <pc:sldMk cId="0" sldId="275"/>
            <ac:spMk id="331" creationId="{00000000-0000-0000-0000-000000000000}"/>
          </ac:spMkLst>
        </pc:spChg>
        <pc:spChg chg="mod">
          <ac:chgData name="Aastha Kumar" userId="f94225b3-263d-47de-91f3-c17c89a7eef3" providerId="ADAL" clId="{E202E7F5-70F7-412F-BE04-49801584B34C}" dt="2024-05-04T13:06:53.493" v="252" actId="164"/>
          <ac:spMkLst>
            <pc:docMk/>
            <pc:sldMk cId="0" sldId="275"/>
            <ac:spMk id="333" creationId="{00000000-0000-0000-0000-000000000000}"/>
          </ac:spMkLst>
        </pc:spChg>
        <pc:grpChg chg="add del mod">
          <ac:chgData name="Aastha Kumar" userId="f94225b3-263d-47de-91f3-c17c89a7eef3" providerId="ADAL" clId="{E202E7F5-70F7-412F-BE04-49801584B34C}" dt="2024-05-04T13:06:54.470" v="253" actId="21"/>
          <ac:grpSpMkLst>
            <pc:docMk/>
            <pc:sldMk cId="0" sldId="275"/>
            <ac:grpSpMk id="2" creationId="{540DFD1A-EB86-302C-9AE8-2A040F17872A}"/>
          </ac:grpSpMkLst>
        </pc:grpChg>
        <pc:picChg chg="mod">
          <ac:chgData name="Aastha Kumar" userId="f94225b3-263d-47de-91f3-c17c89a7eef3" providerId="ADAL" clId="{E202E7F5-70F7-412F-BE04-49801584B34C}" dt="2024-05-04T13:06:53.493" v="252" actId="164"/>
          <ac:picMkLst>
            <pc:docMk/>
            <pc:sldMk cId="0" sldId="275"/>
            <ac:picMk id="332" creationId="{00000000-0000-0000-0000-000000000000}"/>
          </ac:picMkLst>
        </pc:picChg>
      </pc:sldChg>
      <pc:sldChg chg="addSp delSp modSp mod modNotes">
        <pc:chgData name="Aastha Kumar" userId="f94225b3-263d-47de-91f3-c17c89a7eef3" providerId="ADAL" clId="{E202E7F5-70F7-412F-BE04-49801584B34C}" dt="2024-05-09T15:55:32.927" v="2031" actId="1076"/>
        <pc:sldMkLst>
          <pc:docMk/>
          <pc:sldMk cId="0" sldId="276"/>
        </pc:sldMkLst>
        <pc:spChg chg="add del mod">
          <ac:chgData name="Aastha Kumar" userId="f94225b3-263d-47de-91f3-c17c89a7eef3" providerId="ADAL" clId="{E202E7F5-70F7-412F-BE04-49801584B34C}" dt="2024-05-04T13:07:54.269" v="267" actId="478"/>
          <ac:spMkLst>
            <pc:docMk/>
            <pc:sldMk cId="0" sldId="276"/>
            <ac:spMk id="3" creationId="{981F3646-87B6-591E-D995-A432BB698FC1}"/>
          </ac:spMkLst>
        </pc:spChg>
        <pc:spChg chg="del mod">
          <ac:chgData name="Aastha Kumar" userId="f94225b3-263d-47de-91f3-c17c89a7eef3" providerId="ADAL" clId="{E202E7F5-70F7-412F-BE04-49801584B34C}" dt="2024-05-04T13:07:51.931" v="266" actId="478"/>
          <ac:spMkLst>
            <pc:docMk/>
            <pc:sldMk cId="0" sldId="276"/>
            <ac:spMk id="338" creationId="{00000000-0000-0000-0000-000000000000}"/>
          </ac:spMkLst>
        </pc:spChg>
        <pc:spChg chg="mod">
          <ac:chgData name="Aastha Kumar" userId="f94225b3-263d-47de-91f3-c17c89a7eef3" providerId="ADAL" clId="{E202E7F5-70F7-412F-BE04-49801584B34C}" dt="2024-05-09T15:54:36.844" v="2025" actId="20577"/>
          <ac:spMkLst>
            <pc:docMk/>
            <pc:sldMk cId="0" sldId="276"/>
            <ac:spMk id="339" creationId="{00000000-0000-0000-0000-000000000000}"/>
          </ac:spMkLst>
        </pc:spChg>
        <pc:spChg chg="del">
          <ac:chgData name="Aastha Kumar" userId="f94225b3-263d-47de-91f3-c17c89a7eef3" providerId="ADAL" clId="{E202E7F5-70F7-412F-BE04-49801584B34C}" dt="2024-05-04T13:09:22.989" v="288" actId="478"/>
          <ac:spMkLst>
            <pc:docMk/>
            <pc:sldMk cId="0" sldId="276"/>
            <ac:spMk id="340" creationId="{00000000-0000-0000-0000-000000000000}"/>
          </ac:spMkLst>
        </pc:spChg>
        <pc:spChg chg="add del mod">
          <ac:chgData name="Aastha Kumar" userId="f94225b3-263d-47de-91f3-c17c89a7eef3" providerId="ADAL" clId="{E202E7F5-70F7-412F-BE04-49801584B34C}" dt="2024-05-09T15:55:25.911" v="2030" actId="478"/>
          <ac:spMkLst>
            <pc:docMk/>
            <pc:sldMk cId="0" sldId="276"/>
            <ac:spMk id="346" creationId="{00000000-0000-0000-0000-000000000000}"/>
          </ac:spMkLst>
        </pc:spChg>
        <pc:picChg chg="add mod">
          <ac:chgData name="Aastha Kumar" userId="f94225b3-263d-47de-91f3-c17c89a7eef3" providerId="ADAL" clId="{E202E7F5-70F7-412F-BE04-49801584B34C}" dt="2024-05-09T15:55:32.927" v="2031" actId="1076"/>
          <ac:picMkLst>
            <pc:docMk/>
            <pc:sldMk cId="0" sldId="276"/>
            <ac:picMk id="4" creationId="{236F3A37-C429-8D2C-3B53-A0AD15F3F9D8}"/>
          </ac:picMkLst>
        </pc:picChg>
      </pc:sldChg>
      <pc:sldChg chg="modSp add mod">
        <pc:chgData name="Aastha Kumar" userId="f94225b3-263d-47de-91f3-c17c89a7eef3" providerId="ADAL" clId="{E202E7F5-70F7-412F-BE04-49801584B34C}" dt="2024-05-04T15:18:24.298" v="1642" actId="1076"/>
        <pc:sldMkLst>
          <pc:docMk/>
          <pc:sldMk cId="1932421511" sldId="277"/>
        </pc:sldMkLst>
        <pc:spChg chg="add mod">
          <ac:chgData name="Aastha Kumar" userId="f94225b3-263d-47de-91f3-c17c89a7eef3" providerId="ADAL" clId="{E202E7F5-70F7-412F-BE04-49801584B34C}" dt="2024-05-04T13:09:35.066" v="290"/>
          <ac:spMkLst>
            <pc:docMk/>
            <pc:sldMk cId="1932421511" sldId="277"/>
            <ac:spMk id="3" creationId="{92B797FB-08D8-4C97-30FC-B0FE27B2347B}"/>
          </ac:spMkLst>
        </pc:spChg>
        <pc:spChg chg="mod">
          <ac:chgData name="Aastha Kumar" userId="f94225b3-263d-47de-91f3-c17c89a7eef3" providerId="ADAL" clId="{E202E7F5-70F7-412F-BE04-49801584B34C}" dt="2024-05-04T13:09:35.066" v="290"/>
          <ac:spMkLst>
            <pc:docMk/>
            <pc:sldMk cId="1932421511" sldId="277"/>
            <ac:spMk id="345" creationId="{00000000-0000-0000-0000-000000000000}"/>
          </ac:spMkLst>
        </pc:spChg>
        <pc:spChg chg="del mod">
          <ac:chgData name="Aastha Kumar" userId="f94225b3-263d-47de-91f3-c17c89a7eef3" providerId="ADAL" clId="{E202E7F5-70F7-412F-BE04-49801584B34C}" dt="2024-05-04T13:09:17.279" v="285" actId="21"/>
          <ac:spMkLst>
            <pc:docMk/>
            <pc:sldMk cId="1932421511" sldId="277"/>
            <ac:spMk id="346" creationId="{00000000-0000-0000-0000-000000000000}"/>
          </ac:spMkLst>
        </pc:spChg>
        <pc:spChg chg="mod">
          <ac:chgData name="Aastha Kumar" userId="f94225b3-263d-47de-91f3-c17c89a7eef3" providerId="ADAL" clId="{E202E7F5-70F7-412F-BE04-49801584B34C}" dt="2024-05-04T15:18:19.756" v="1641" actId="14100"/>
          <ac:spMkLst>
            <pc:docMk/>
            <pc:sldMk cId="1932421511" sldId="277"/>
            <ac:spMk id="68611" creationId="{00000000-0000-0000-0000-000000000000}"/>
          </ac:spMkLst>
        </pc:spChg>
        <pc:picChg chg="mod">
          <ac:chgData name="Aastha Kumar" userId="f94225b3-263d-47de-91f3-c17c89a7eef3" providerId="ADAL" clId="{E202E7F5-70F7-412F-BE04-49801584B34C}" dt="2024-05-04T15:18:24.298" v="1642" actId="1076"/>
          <ac:picMkLst>
            <pc:docMk/>
            <pc:sldMk cId="1932421511" sldId="277"/>
            <ac:picMk id="68612" creationId="{00000000-0000-0000-0000-000000000000}"/>
          </ac:picMkLst>
        </pc:picChg>
      </pc:sldChg>
      <pc:sldChg chg="addSp modSp add del mod ord">
        <pc:chgData name="Aastha Kumar" userId="f94225b3-263d-47de-91f3-c17c89a7eef3" providerId="ADAL" clId="{E202E7F5-70F7-412F-BE04-49801584B34C}" dt="2024-05-10T09:01:31.214" v="2344"/>
        <pc:sldMkLst>
          <pc:docMk/>
          <pc:sldMk cId="1693247144" sldId="278"/>
        </pc:sldMkLst>
        <pc:spChg chg="add mod">
          <ac:chgData name="Aastha Kumar" userId="f94225b3-263d-47de-91f3-c17c89a7eef3" providerId="ADAL" clId="{E202E7F5-70F7-412F-BE04-49801584B34C}" dt="2024-05-04T13:09:35.066" v="290"/>
          <ac:spMkLst>
            <pc:docMk/>
            <pc:sldMk cId="1693247144" sldId="278"/>
            <ac:spMk id="3" creationId="{CA74F8A0-F5D5-B7B0-6B9C-6913498DBACE}"/>
          </ac:spMkLst>
        </pc:spChg>
        <pc:spChg chg="add mod">
          <ac:chgData name="Aastha Kumar" userId="f94225b3-263d-47de-91f3-c17c89a7eef3" providerId="ADAL" clId="{E202E7F5-70F7-412F-BE04-49801584B34C}" dt="2024-05-04T13:09:35.066" v="290"/>
          <ac:spMkLst>
            <pc:docMk/>
            <pc:sldMk cId="1693247144" sldId="278"/>
            <ac:spMk id="5" creationId="{8343865D-2B59-6211-51CF-ADC95DA9A7DF}"/>
          </ac:spMkLst>
        </pc:spChg>
        <pc:spChg chg="del">
          <ac:chgData name="Aastha Kumar" userId="f94225b3-263d-47de-91f3-c17c89a7eef3" providerId="ADAL" clId="{E202E7F5-70F7-412F-BE04-49801584B34C}" dt="2024-05-04T13:08:09.272" v="270" actId="478"/>
          <ac:spMkLst>
            <pc:docMk/>
            <pc:sldMk cId="1693247144" sldId="278"/>
            <ac:spMk id="352" creationId="{00000000-0000-0000-0000-000000000000}"/>
          </ac:spMkLst>
        </pc:spChg>
        <pc:spChg chg="del">
          <ac:chgData name="Aastha Kumar" userId="f94225b3-263d-47de-91f3-c17c89a7eef3" providerId="ADAL" clId="{E202E7F5-70F7-412F-BE04-49801584B34C}" dt="2024-05-04T13:08:52.492" v="281" actId="21"/>
          <ac:spMkLst>
            <pc:docMk/>
            <pc:sldMk cId="1693247144" sldId="278"/>
            <ac:spMk id="353" creationId="{00000000-0000-0000-0000-000000000000}"/>
          </ac:spMkLst>
        </pc:spChg>
        <pc:spChg chg="del mod">
          <ac:chgData name="Aastha Kumar" userId="f94225b3-263d-47de-91f3-c17c89a7eef3" providerId="ADAL" clId="{E202E7F5-70F7-412F-BE04-49801584B34C}" dt="2024-05-04T13:08:52.492" v="281" actId="21"/>
          <ac:spMkLst>
            <pc:docMk/>
            <pc:sldMk cId="1693247144" sldId="278"/>
            <ac:spMk id="354" creationId="{00000000-0000-0000-0000-000000000000}"/>
          </ac:spMkLst>
        </pc:spChg>
        <pc:spChg chg="del">
          <ac:chgData name="Aastha Kumar" userId="f94225b3-263d-47de-91f3-c17c89a7eef3" providerId="ADAL" clId="{E202E7F5-70F7-412F-BE04-49801584B34C}" dt="2024-05-04T13:08:52.492" v="281" actId="21"/>
          <ac:spMkLst>
            <pc:docMk/>
            <pc:sldMk cId="1693247144" sldId="278"/>
            <ac:spMk id="360" creationId="{00000000-0000-0000-0000-000000000000}"/>
          </ac:spMkLst>
        </pc:spChg>
        <pc:spChg chg="del">
          <ac:chgData name="Aastha Kumar" userId="f94225b3-263d-47de-91f3-c17c89a7eef3" providerId="ADAL" clId="{E202E7F5-70F7-412F-BE04-49801584B34C}" dt="2024-05-04T13:08:52.492" v="281" actId="21"/>
          <ac:spMkLst>
            <pc:docMk/>
            <pc:sldMk cId="1693247144" sldId="278"/>
            <ac:spMk id="361" creationId="{00000000-0000-0000-0000-000000000000}"/>
          </ac:spMkLst>
        </pc:spChg>
        <pc:spChg chg="del">
          <ac:chgData name="Aastha Kumar" userId="f94225b3-263d-47de-91f3-c17c89a7eef3" providerId="ADAL" clId="{E202E7F5-70F7-412F-BE04-49801584B34C}" dt="2024-05-04T13:08:52.492" v="281" actId="21"/>
          <ac:spMkLst>
            <pc:docMk/>
            <pc:sldMk cId="1693247144" sldId="278"/>
            <ac:spMk id="362" creationId="{00000000-0000-0000-0000-000000000000}"/>
          </ac:spMkLst>
        </pc:spChg>
        <pc:spChg chg="del">
          <ac:chgData name="Aastha Kumar" userId="f94225b3-263d-47de-91f3-c17c89a7eef3" providerId="ADAL" clId="{E202E7F5-70F7-412F-BE04-49801584B34C}" dt="2024-05-04T13:08:52.492" v="281" actId="21"/>
          <ac:spMkLst>
            <pc:docMk/>
            <pc:sldMk cId="1693247144" sldId="278"/>
            <ac:spMk id="363" creationId="{00000000-0000-0000-0000-000000000000}"/>
          </ac:spMkLst>
        </pc:spChg>
        <pc:spChg chg="mod">
          <ac:chgData name="Aastha Kumar" userId="f94225b3-263d-47de-91f3-c17c89a7eef3" providerId="ADAL" clId="{E202E7F5-70F7-412F-BE04-49801584B34C}" dt="2024-05-04T15:19:22.721" v="1658" actId="1076"/>
          <ac:spMkLst>
            <pc:docMk/>
            <pc:sldMk cId="1693247144" sldId="278"/>
            <ac:spMk id="69634" creationId="{00000000-0000-0000-0000-000000000000}"/>
          </ac:spMkLst>
        </pc:spChg>
        <pc:spChg chg="mod">
          <ac:chgData name="Aastha Kumar" userId="f94225b3-263d-47de-91f3-c17c89a7eef3" providerId="ADAL" clId="{E202E7F5-70F7-412F-BE04-49801584B34C}" dt="2024-05-04T15:19:30.104" v="1661" actId="1076"/>
          <ac:spMkLst>
            <pc:docMk/>
            <pc:sldMk cId="1693247144" sldId="278"/>
            <ac:spMk id="69635" creationId="{00000000-0000-0000-0000-000000000000}"/>
          </ac:spMkLst>
        </pc:spChg>
        <pc:spChg chg="add mod">
          <ac:chgData name="Aastha Kumar" userId="f94225b3-263d-47de-91f3-c17c89a7eef3" providerId="ADAL" clId="{E202E7F5-70F7-412F-BE04-49801584B34C}" dt="2024-05-04T15:19:45.568" v="1668" actId="1076"/>
          <ac:spMkLst>
            <pc:docMk/>
            <pc:sldMk cId="1693247144" sldId="278"/>
            <ac:spMk id="70659" creationId="{00000000-0000-0000-0000-000000000000}"/>
          </ac:spMkLst>
        </pc:spChg>
        <pc:picChg chg="del mod">
          <ac:chgData name="Aastha Kumar" userId="f94225b3-263d-47de-91f3-c17c89a7eef3" providerId="ADAL" clId="{E202E7F5-70F7-412F-BE04-49801584B34C}" dt="2024-05-04T13:08:52.492" v="281" actId="21"/>
          <ac:picMkLst>
            <pc:docMk/>
            <pc:sldMk cId="1693247144" sldId="278"/>
            <ac:picMk id="355" creationId="{00000000-0000-0000-0000-000000000000}"/>
          </ac:picMkLst>
        </pc:picChg>
        <pc:picChg chg="del">
          <ac:chgData name="Aastha Kumar" userId="f94225b3-263d-47de-91f3-c17c89a7eef3" providerId="ADAL" clId="{E202E7F5-70F7-412F-BE04-49801584B34C}" dt="2024-05-04T13:08:52.492" v="281" actId="21"/>
          <ac:picMkLst>
            <pc:docMk/>
            <pc:sldMk cId="1693247144" sldId="278"/>
            <ac:picMk id="356" creationId="{00000000-0000-0000-0000-000000000000}"/>
          </ac:picMkLst>
        </pc:picChg>
        <pc:picChg chg="del">
          <ac:chgData name="Aastha Kumar" userId="f94225b3-263d-47de-91f3-c17c89a7eef3" providerId="ADAL" clId="{E202E7F5-70F7-412F-BE04-49801584B34C}" dt="2024-05-04T13:08:52.492" v="281" actId="21"/>
          <ac:picMkLst>
            <pc:docMk/>
            <pc:sldMk cId="1693247144" sldId="278"/>
            <ac:picMk id="357" creationId="{00000000-0000-0000-0000-000000000000}"/>
          </ac:picMkLst>
        </pc:picChg>
        <pc:picChg chg="del">
          <ac:chgData name="Aastha Kumar" userId="f94225b3-263d-47de-91f3-c17c89a7eef3" providerId="ADAL" clId="{E202E7F5-70F7-412F-BE04-49801584B34C}" dt="2024-05-04T13:08:52.492" v="281" actId="21"/>
          <ac:picMkLst>
            <pc:docMk/>
            <pc:sldMk cId="1693247144" sldId="278"/>
            <ac:picMk id="358" creationId="{00000000-0000-0000-0000-000000000000}"/>
          </ac:picMkLst>
        </pc:picChg>
        <pc:picChg chg="del">
          <ac:chgData name="Aastha Kumar" userId="f94225b3-263d-47de-91f3-c17c89a7eef3" providerId="ADAL" clId="{E202E7F5-70F7-412F-BE04-49801584B34C}" dt="2024-05-04T13:08:52.492" v="281" actId="21"/>
          <ac:picMkLst>
            <pc:docMk/>
            <pc:sldMk cId="1693247144" sldId="278"/>
            <ac:picMk id="359" creationId="{00000000-0000-0000-0000-000000000000}"/>
          </ac:picMkLst>
        </pc:picChg>
        <pc:picChg chg="del mod">
          <ac:chgData name="Aastha Kumar" userId="f94225b3-263d-47de-91f3-c17c89a7eef3" providerId="ADAL" clId="{E202E7F5-70F7-412F-BE04-49801584B34C}" dt="2024-05-04T13:08:52.492" v="281" actId="21"/>
          <ac:picMkLst>
            <pc:docMk/>
            <pc:sldMk cId="1693247144" sldId="278"/>
            <ac:picMk id="364" creationId="{00000000-0000-0000-0000-000000000000}"/>
          </ac:picMkLst>
        </pc:picChg>
      </pc:sldChg>
      <pc:sldChg chg="delSp modSp del mod modNotes">
        <pc:chgData name="Aastha Kumar" userId="f94225b3-263d-47de-91f3-c17c89a7eef3" providerId="ADAL" clId="{E202E7F5-70F7-412F-BE04-49801584B34C}" dt="2024-05-10T08:50:17.879" v="2284" actId="47"/>
        <pc:sldMkLst>
          <pc:docMk/>
          <pc:sldMk cId="0" sldId="279"/>
        </pc:sldMkLst>
        <pc:spChg chg="mod">
          <ac:chgData name="Aastha Kumar" userId="f94225b3-263d-47de-91f3-c17c89a7eef3" providerId="ADAL" clId="{E202E7F5-70F7-412F-BE04-49801584B34C}" dt="2024-05-04T13:10:48.899" v="298" actId="1076"/>
          <ac:spMkLst>
            <pc:docMk/>
            <pc:sldMk cId="0" sldId="279"/>
            <ac:spMk id="371" creationId="{00000000-0000-0000-0000-000000000000}"/>
          </ac:spMkLst>
        </pc:spChg>
        <pc:picChg chg="mod">
          <ac:chgData name="Aastha Kumar" userId="f94225b3-263d-47de-91f3-c17c89a7eef3" providerId="ADAL" clId="{E202E7F5-70F7-412F-BE04-49801584B34C}" dt="2024-05-04T13:11:30.639" v="301" actId="14100"/>
          <ac:picMkLst>
            <pc:docMk/>
            <pc:sldMk cId="0" sldId="279"/>
            <ac:picMk id="369" creationId="{00000000-0000-0000-0000-000000000000}"/>
          </ac:picMkLst>
        </pc:picChg>
        <pc:picChg chg="del mod">
          <ac:chgData name="Aastha Kumar" userId="f94225b3-263d-47de-91f3-c17c89a7eef3" providerId="ADAL" clId="{E202E7F5-70F7-412F-BE04-49801584B34C}" dt="2024-05-04T13:11:26.984" v="300" actId="478"/>
          <ac:picMkLst>
            <pc:docMk/>
            <pc:sldMk cId="0" sldId="279"/>
            <ac:picMk id="370" creationId="{00000000-0000-0000-0000-000000000000}"/>
          </ac:picMkLst>
        </pc:picChg>
        <pc:picChg chg="mod">
          <ac:chgData name="Aastha Kumar" userId="f94225b3-263d-47de-91f3-c17c89a7eef3" providerId="ADAL" clId="{E202E7F5-70F7-412F-BE04-49801584B34C}" dt="2024-05-04T13:09:35.066" v="290"/>
          <ac:picMkLst>
            <pc:docMk/>
            <pc:sldMk cId="0" sldId="279"/>
            <ac:picMk id="372" creationId="{00000000-0000-0000-0000-000000000000}"/>
          </ac:picMkLst>
        </pc:picChg>
        <pc:picChg chg="mod">
          <ac:chgData name="Aastha Kumar" userId="f94225b3-263d-47de-91f3-c17c89a7eef3" providerId="ADAL" clId="{E202E7F5-70F7-412F-BE04-49801584B34C}" dt="2024-05-04T13:09:35.066" v="290"/>
          <ac:picMkLst>
            <pc:docMk/>
            <pc:sldMk cId="0" sldId="279"/>
            <ac:picMk id="373" creationId="{00000000-0000-0000-0000-000000000000}"/>
          </ac:picMkLst>
        </pc:picChg>
      </pc:sldChg>
      <pc:sldChg chg="modSp del modNotes">
        <pc:chgData name="Aastha Kumar" userId="f94225b3-263d-47de-91f3-c17c89a7eef3" providerId="ADAL" clId="{E202E7F5-70F7-412F-BE04-49801584B34C}" dt="2024-05-09T15:57:50.620" v="2032" actId="47"/>
        <pc:sldMkLst>
          <pc:docMk/>
          <pc:sldMk cId="0" sldId="280"/>
        </pc:sldMkLst>
        <pc:spChg chg="mod">
          <ac:chgData name="Aastha Kumar" userId="f94225b3-263d-47de-91f3-c17c89a7eef3" providerId="ADAL" clId="{E202E7F5-70F7-412F-BE04-49801584B34C}" dt="2024-05-04T13:09:35.066" v="290"/>
          <ac:spMkLst>
            <pc:docMk/>
            <pc:sldMk cId="0" sldId="280"/>
            <ac:spMk id="378" creationId="{00000000-0000-0000-0000-000000000000}"/>
          </ac:spMkLst>
        </pc:spChg>
        <pc:picChg chg="mod">
          <ac:chgData name="Aastha Kumar" userId="f94225b3-263d-47de-91f3-c17c89a7eef3" providerId="ADAL" clId="{E202E7F5-70F7-412F-BE04-49801584B34C}" dt="2024-05-04T13:09:35.066" v="290"/>
          <ac:picMkLst>
            <pc:docMk/>
            <pc:sldMk cId="0" sldId="280"/>
            <ac:picMk id="379" creationId="{00000000-0000-0000-0000-000000000000}"/>
          </ac:picMkLst>
        </pc:picChg>
        <pc:picChg chg="mod">
          <ac:chgData name="Aastha Kumar" userId="f94225b3-263d-47de-91f3-c17c89a7eef3" providerId="ADAL" clId="{E202E7F5-70F7-412F-BE04-49801584B34C}" dt="2024-05-04T13:09:35.066" v="290"/>
          <ac:picMkLst>
            <pc:docMk/>
            <pc:sldMk cId="0" sldId="280"/>
            <ac:picMk id="380" creationId="{00000000-0000-0000-0000-000000000000}"/>
          </ac:picMkLst>
        </pc:picChg>
        <pc:picChg chg="mod">
          <ac:chgData name="Aastha Kumar" userId="f94225b3-263d-47de-91f3-c17c89a7eef3" providerId="ADAL" clId="{E202E7F5-70F7-412F-BE04-49801584B34C}" dt="2024-05-04T13:09:35.066" v="290"/>
          <ac:picMkLst>
            <pc:docMk/>
            <pc:sldMk cId="0" sldId="280"/>
            <ac:picMk id="381" creationId="{00000000-0000-0000-0000-000000000000}"/>
          </ac:picMkLst>
        </pc:picChg>
        <pc:picChg chg="mod">
          <ac:chgData name="Aastha Kumar" userId="f94225b3-263d-47de-91f3-c17c89a7eef3" providerId="ADAL" clId="{E202E7F5-70F7-412F-BE04-49801584B34C}" dt="2024-05-04T13:09:35.066" v="290"/>
          <ac:picMkLst>
            <pc:docMk/>
            <pc:sldMk cId="0" sldId="280"/>
            <ac:picMk id="382" creationId="{00000000-0000-0000-0000-000000000000}"/>
          </ac:picMkLst>
        </pc:picChg>
      </pc:sldChg>
      <pc:sldChg chg="addSp delSp modSp mod modNotes">
        <pc:chgData name="Aastha Kumar" userId="f94225b3-263d-47de-91f3-c17c89a7eef3" providerId="ADAL" clId="{E202E7F5-70F7-412F-BE04-49801584B34C}" dt="2024-05-10T09:01:27.716" v="2342" actId="478"/>
        <pc:sldMkLst>
          <pc:docMk/>
          <pc:sldMk cId="0" sldId="281"/>
        </pc:sldMkLst>
        <pc:spChg chg="mod">
          <ac:chgData name="Aastha Kumar" userId="f94225b3-263d-47de-91f3-c17c89a7eef3" providerId="ADAL" clId="{E202E7F5-70F7-412F-BE04-49801584B34C}" dt="2024-05-04T13:15:21.167" v="303" actId="1076"/>
          <ac:spMkLst>
            <pc:docMk/>
            <pc:sldMk cId="0" sldId="281"/>
            <ac:spMk id="387" creationId="{00000000-0000-0000-0000-000000000000}"/>
          </ac:spMkLst>
        </pc:spChg>
        <pc:spChg chg="add del mod">
          <ac:chgData name="Aastha Kumar" userId="f94225b3-263d-47de-91f3-c17c89a7eef3" providerId="ADAL" clId="{E202E7F5-70F7-412F-BE04-49801584B34C}" dt="2024-05-10T09:01:27.716" v="2342" actId="478"/>
          <ac:spMkLst>
            <pc:docMk/>
            <pc:sldMk cId="0" sldId="281"/>
            <ac:spMk id="397" creationId="{00000000-0000-0000-0000-000000000000}"/>
          </ac:spMkLst>
        </pc:spChg>
        <pc:spChg chg="add del mod">
          <ac:chgData name="Aastha Kumar" userId="f94225b3-263d-47de-91f3-c17c89a7eef3" providerId="ADAL" clId="{E202E7F5-70F7-412F-BE04-49801584B34C}" dt="2024-05-10T09:01:27.716" v="2342" actId="478"/>
          <ac:spMkLst>
            <pc:docMk/>
            <pc:sldMk cId="0" sldId="281"/>
            <ac:spMk id="398" creationId="{00000000-0000-0000-0000-000000000000}"/>
          </ac:spMkLst>
        </pc:spChg>
        <pc:spChg chg="add del mod">
          <ac:chgData name="Aastha Kumar" userId="f94225b3-263d-47de-91f3-c17c89a7eef3" providerId="ADAL" clId="{E202E7F5-70F7-412F-BE04-49801584B34C}" dt="2024-05-10T09:01:27.716" v="2342" actId="478"/>
          <ac:spMkLst>
            <pc:docMk/>
            <pc:sldMk cId="0" sldId="281"/>
            <ac:spMk id="415" creationId="{00000000-0000-0000-0000-000000000000}"/>
          </ac:spMkLst>
        </pc:spChg>
        <pc:spChg chg="add del mod">
          <ac:chgData name="Aastha Kumar" userId="f94225b3-263d-47de-91f3-c17c89a7eef3" providerId="ADAL" clId="{E202E7F5-70F7-412F-BE04-49801584B34C}" dt="2024-05-10T09:01:27.716" v="2342" actId="478"/>
          <ac:spMkLst>
            <pc:docMk/>
            <pc:sldMk cId="0" sldId="281"/>
            <ac:spMk id="416" creationId="{00000000-0000-0000-0000-000000000000}"/>
          </ac:spMkLst>
        </pc:spChg>
        <pc:spChg chg="add del mod">
          <ac:chgData name="Aastha Kumar" userId="f94225b3-263d-47de-91f3-c17c89a7eef3" providerId="ADAL" clId="{E202E7F5-70F7-412F-BE04-49801584B34C}" dt="2024-05-10T09:01:27.716" v="2342" actId="478"/>
          <ac:spMkLst>
            <pc:docMk/>
            <pc:sldMk cId="0" sldId="281"/>
            <ac:spMk id="417" creationId="{00000000-0000-0000-0000-000000000000}"/>
          </ac:spMkLst>
        </pc:spChg>
        <pc:spChg chg="add del mod">
          <ac:chgData name="Aastha Kumar" userId="f94225b3-263d-47de-91f3-c17c89a7eef3" providerId="ADAL" clId="{E202E7F5-70F7-412F-BE04-49801584B34C}" dt="2024-05-10T09:01:27.716" v="2342" actId="478"/>
          <ac:spMkLst>
            <pc:docMk/>
            <pc:sldMk cId="0" sldId="281"/>
            <ac:spMk id="418" creationId="{00000000-0000-0000-0000-000000000000}"/>
          </ac:spMkLst>
        </pc:spChg>
        <pc:spChg chg="add del mod">
          <ac:chgData name="Aastha Kumar" userId="f94225b3-263d-47de-91f3-c17c89a7eef3" providerId="ADAL" clId="{E202E7F5-70F7-412F-BE04-49801584B34C}" dt="2024-05-10T09:01:27.716" v="2342" actId="478"/>
          <ac:spMkLst>
            <pc:docMk/>
            <pc:sldMk cId="0" sldId="281"/>
            <ac:spMk id="419" creationId="{00000000-0000-0000-0000-000000000000}"/>
          </ac:spMkLst>
        </pc:spChg>
        <pc:picChg chg="mod">
          <ac:chgData name="Aastha Kumar" userId="f94225b3-263d-47de-91f3-c17c89a7eef3" providerId="ADAL" clId="{E202E7F5-70F7-412F-BE04-49801584B34C}" dt="2024-05-04T13:16:03.161" v="313" actId="1076"/>
          <ac:picMkLst>
            <pc:docMk/>
            <pc:sldMk cId="0" sldId="281"/>
            <ac:picMk id="388" creationId="{00000000-0000-0000-0000-000000000000}"/>
          </ac:picMkLst>
        </pc:picChg>
        <pc:picChg chg="mod">
          <ac:chgData name="Aastha Kumar" userId="f94225b3-263d-47de-91f3-c17c89a7eef3" providerId="ADAL" clId="{E202E7F5-70F7-412F-BE04-49801584B34C}" dt="2024-05-04T13:16:05.627" v="314" actId="1076"/>
          <ac:picMkLst>
            <pc:docMk/>
            <pc:sldMk cId="0" sldId="281"/>
            <ac:picMk id="389" creationId="{00000000-0000-0000-0000-000000000000}"/>
          </ac:picMkLst>
        </pc:picChg>
        <pc:picChg chg="mod">
          <ac:chgData name="Aastha Kumar" userId="f94225b3-263d-47de-91f3-c17c89a7eef3" providerId="ADAL" clId="{E202E7F5-70F7-412F-BE04-49801584B34C}" dt="2024-05-04T13:16:07.184" v="315" actId="1076"/>
          <ac:picMkLst>
            <pc:docMk/>
            <pc:sldMk cId="0" sldId="281"/>
            <ac:picMk id="390" creationId="{00000000-0000-0000-0000-000000000000}"/>
          </ac:picMkLst>
        </pc:picChg>
        <pc:picChg chg="mod">
          <ac:chgData name="Aastha Kumar" userId="f94225b3-263d-47de-91f3-c17c89a7eef3" providerId="ADAL" clId="{E202E7F5-70F7-412F-BE04-49801584B34C}" dt="2024-05-04T13:16:08.772" v="316" actId="1076"/>
          <ac:picMkLst>
            <pc:docMk/>
            <pc:sldMk cId="0" sldId="281"/>
            <ac:picMk id="391" creationId="{00000000-0000-0000-0000-000000000000}"/>
          </ac:picMkLst>
        </pc:picChg>
        <pc:picChg chg="add del mod">
          <ac:chgData name="Aastha Kumar" userId="f94225b3-263d-47de-91f3-c17c89a7eef3" providerId="ADAL" clId="{E202E7F5-70F7-412F-BE04-49801584B34C}" dt="2024-05-10T09:01:27.716" v="2342" actId="478"/>
          <ac:picMkLst>
            <pc:docMk/>
            <pc:sldMk cId="0" sldId="281"/>
            <ac:picMk id="407" creationId="{00000000-0000-0000-0000-000000000000}"/>
          </ac:picMkLst>
        </pc:picChg>
        <pc:cxnChg chg="add del mod">
          <ac:chgData name="Aastha Kumar" userId="f94225b3-263d-47de-91f3-c17c89a7eef3" providerId="ADAL" clId="{E202E7F5-70F7-412F-BE04-49801584B34C}" dt="2024-05-10T09:01:27.716" v="2342" actId="478"/>
          <ac:cxnSpMkLst>
            <pc:docMk/>
            <pc:sldMk cId="0" sldId="281"/>
            <ac:cxnSpMk id="411" creationId="{00000000-0000-0000-0000-000000000000}"/>
          </ac:cxnSpMkLst>
        </pc:cxnChg>
        <pc:cxnChg chg="add del mod">
          <ac:chgData name="Aastha Kumar" userId="f94225b3-263d-47de-91f3-c17c89a7eef3" providerId="ADAL" clId="{E202E7F5-70F7-412F-BE04-49801584B34C}" dt="2024-05-10T09:01:27.716" v="2342" actId="478"/>
          <ac:cxnSpMkLst>
            <pc:docMk/>
            <pc:sldMk cId="0" sldId="281"/>
            <ac:cxnSpMk id="412" creationId="{00000000-0000-0000-0000-000000000000}"/>
          </ac:cxnSpMkLst>
        </pc:cxnChg>
        <pc:cxnChg chg="add del mod">
          <ac:chgData name="Aastha Kumar" userId="f94225b3-263d-47de-91f3-c17c89a7eef3" providerId="ADAL" clId="{E202E7F5-70F7-412F-BE04-49801584B34C}" dt="2024-05-10T09:01:27.716" v="2342" actId="478"/>
          <ac:cxnSpMkLst>
            <pc:docMk/>
            <pc:sldMk cId="0" sldId="281"/>
            <ac:cxnSpMk id="413" creationId="{00000000-0000-0000-0000-000000000000}"/>
          </ac:cxnSpMkLst>
        </pc:cxnChg>
        <pc:cxnChg chg="add del mod">
          <ac:chgData name="Aastha Kumar" userId="f94225b3-263d-47de-91f3-c17c89a7eef3" providerId="ADAL" clId="{E202E7F5-70F7-412F-BE04-49801584B34C}" dt="2024-05-10T09:01:27.716" v="2342" actId="478"/>
          <ac:cxnSpMkLst>
            <pc:docMk/>
            <pc:sldMk cId="0" sldId="281"/>
            <ac:cxnSpMk id="414" creationId="{00000000-0000-0000-0000-000000000000}"/>
          </ac:cxnSpMkLst>
        </pc:cxnChg>
      </pc:sldChg>
      <pc:sldChg chg="addSp modSp add mod">
        <pc:chgData name="Aastha Kumar" userId="f94225b3-263d-47de-91f3-c17c89a7eef3" providerId="ADAL" clId="{E202E7F5-70F7-412F-BE04-49801584B34C}" dt="2024-05-09T16:04:45.851" v="2097" actId="14100"/>
        <pc:sldMkLst>
          <pc:docMk/>
          <pc:sldMk cId="417529021" sldId="282"/>
        </pc:sldMkLst>
        <pc:spChg chg="add mod">
          <ac:chgData name="Aastha Kumar" userId="f94225b3-263d-47de-91f3-c17c89a7eef3" providerId="ADAL" clId="{E202E7F5-70F7-412F-BE04-49801584B34C}" dt="2024-05-04T13:16:41.127" v="326" actId="21"/>
          <ac:spMkLst>
            <pc:docMk/>
            <pc:sldMk cId="417529021" sldId="282"/>
            <ac:spMk id="3" creationId="{5BD3ED81-A0D2-EB43-C1C3-5AD344B7510B}"/>
          </ac:spMkLst>
        </pc:spChg>
        <pc:spChg chg="add mod">
          <ac:chgData name="Aastha Kumar" userId="f94225b3-263d-47de-91f3-c17c89a7eef3" providerId="ADAL" clId="{E202E7F5-70F7-412F-BE04-49801584B34C}" dt="2024-05-04T13:16:49.934" v="329" actId="21"/>
          <ac:spMkLst>
            <pc:docMk/>
            <pc:sldMk cId="417529021" sldId="282"/>
            <ac:spMk id="5" creationId="{C3A04780-0027-D77B-2223-C13374C00FB8}"/>
          </ac:spMkLst>
        </pc:spChg>
        <pc:spChg chg="add mod">
          <ac:chgData name="Aastha Kumar" userId="f94225b3-263d-47de-91f3-c17c89a7eef3" providerId="ADAL" clId="{E202E7F5-70F7-412F-BE04-49801584B34C}" dt="2024-05-09T16:04:25.726" v="2091" actId="1076"/>
          <ac:spMkLst>
            <pc:docMk/>
            <pc:sldMk cId="417529021" sldId="282"/>
            <ac:spMk id="9" creationId="{00000000-0000-0000-0000-000000000000}"/>
          </ac:spMkLst>
        </pc:spChg>
        <pc:spChg chg="add mod">
          <ac:chgData name="Aastha Kumar" userId="f94225b3-263d-47de-91f3-c17c89a7eef3" providerId="ADAL" clId="{E202E7F5-70F7-412F-BE04-49801584B34C}" dt="2024-05-09T16:04:30.237" v="2092" actId="14100"/>
          <ac:spMkLst>
            <pc:docMk/>
            <pc:sldMk cId="417529021" sldId="282"/>
            <ac:spMk id="10" creationId="{00000000-0000-0000-0000-000000000000}"/>
          </ac:spMkLst>
        </pc:spChg>
        <pc:spChg chg="add mod">
          <ac:chgData name="Aastha Kumar" userId="f94225b3-263d-47de-91f3-c17c89a7eef3" providerId="ADAL" clId="{E202E7F5-70F7-412F-BE04-49801584B34C}" dt="2024-05-09T16:04:25.726" v="2091" actId="1076"/>
          <ac:spMkLst>
            <pc:docMk/>
            <pc:sldMk cId="417529021" sldId="282"/>
            <ac:spMk id="11" creationId="{00000000-0000-0000-0000-000000000000}"/>
          </ac:spMkLst>
        </pc:spChg>
        <pc:spChg chg="mod">
          <ac:chgData name="Aastha Kumar" userId="f94225b3-263d-47de-91f3-c17c89a7eef3" providerId="ADAL" clId="{E202E7F5-70F7-412F-BE04-49801584B34C}" dt="2024-05-04T13:09:35.066" v="290"/>
          <ac:spMkLst>
            <pc:docMk/>
            <pc:sldMk cId="417529021" sldId="282"/>
            <ac:spMk id="396" creationId="{00000000-0000-0000-0000-000000000000}"/>
          </ac:spMkLst>
        </pc:spChg>
        <pc:spChg chg="del mod">
          <ac:chgData name="Aastha Kumar" userId="f94225b3-263d-47de-91f3-c17c89a7eef3" providerId="ADAL" clId="{E202E7F5-70F7-412F-BE04-49801584B34C}" dt="2024-05-04T13:16:49.934" v="329" actId="21"/>
          <ac:spMkLst>
            <pc:docMk/>
            <pc:sldMk cId="417529021" sldId="282"/>
            <ac:spMk id="397" creationId="{00000000-0000-0000-0000-000000000000}"/>
          </ac:spMkLst>
        </pc:spChg>
        <pc:spChg chg="del mod">
          <ac:chgData name="Aastha Kumar" userId="f94225b3-263d-47de-91f3-c17c89a7eef3" providerId="ADAL" clId="{E202E7F5-70F7-412F-BE04-49801584B34C}" dt="2024-05-04T13:16:41.127" v="326" actId="21"/>
          <ac:spMkLst>
            <pc:docMk/>
            <pc:sldMk cId="417529021" sldId="282"/>
            <ac:spMk id="398" creationId="{00000000-0000-0000-0000-000000000000}"/>
          </ac:spMkLst>
        </pc:spChg>
        <pc:spChg chg="mod">
          <ac:chgData name="Aastha Kumar" userId="f94225b3-263d-47de-91f3-c17c89a7eef3" providerId="ADAL" clId="{E202E7F5-70F7-412F-BE04-49801584B34C}" dt="2024-05-04T13:09:35.066" v="290"/>
          <ac:spMkLst>
            <pc:docMk/>
            <pc:sldMk cId="417529021" sldId="282"/>
            <ac:spMk id="399" creationId="{00000000-0000-0000-0000-000000000000}"/>
          </ac:spMkLst>
        </pc:spChg>
        <pc:spChg chg="mod">
          <ac:chgData name="Aastha Kumar" userId="f94225b3-263d-47de-91f3-c17c89a7eef3" providerId="ADAL" clId="{E202E7F5-70F7-412F-BE04-49801584B34C}" dt="2024-05-04T13:09:35.066" v="290"/>
          <ac:spMkLst>
            <pc:docMk/>
            <pc:sldMk cId="417529021" sldId="282"/>
            <ac:spMk id="400" creationId="{00000000-0000-0000-0000-000000000000}"/>
          </ac:spMkLst>
        </pc:spChg>
        <pc:spChg chg="mod">
          <ac:chgData name="Aastha Kumar" userId="f94225b3-263d-47de-91f3-c17c89a7eef3" providerId="ADAL" clId="{E202E7F5-70F7-412F-BE04-49801584B34C}" dt="2024-05-04T13:09:35.066" v="290"/>
          <ac:spMkLst>
            <pc:docMk/>
            <pc:sldMk cId="417529021" sldId="282"/>
            <ac:spMk id="401" creationId="{00000000-0000-0000-0000-000000000000}"/>
          </ac:spMkLst>
        </pc:spChg>
        <pc:spChg chg="mod">
          <ac:chgData name="Aastha Kumar" userId="f94225b3-263d-47de-91f3-c17c89a7eef3" providerId="ADAL" clId="{E202E7F5-70F7-412F-BE04-49801584B34C}" dt="2024-05-04T13:09:35.066" v="290"/>
          <ac:spMkLst>
            <pc:docMk/>
            <pc:sldMk cId="417529021" sldId="282"/>
            <ac:spMk id="402" creationId="{00000000-0000-0000-0000-000000000000}"/>
          </ac:spMkLst>
        </pc:spChg>
        <pc:spChg chg="mod">
          <ac:chgData name="Aastha Kumar" userId="f94225b3-263d-47de-91f3-c17c89a7eef3" providerId="ADAL" clId="{E202E7F5-70F7-412F-BE04-49801584B34C}" dt="2024-05-04T13:09:35.066" v="290"/>
          <ac:spMkLst>
            <pc:docMk/>
            <pc:sldMk cId="417529021" sldId="282"/>
            <ac:spMk id="403" creationId="{00000000-0000-0000-0000-000000000000}"/>
          </ac:spMkLst>
        </pc:spChg>
        <pc:spChg chg="mod">
          <ac:chgData name="Aastha Kumar" userId="f94225b3-263d-47de-91f3-c17c89a7eef3" providerId="ADAL" clId="{E202E7F5-70F7-412F-BE04-49801584B34C}" dt="2024-05-04T13:09:35.066" v="290"/>
          <ac:spMkLst>
            <pc:docMk/>
            <pc:sldMk cId="417529021" sldId="282"/>
            <ac:spMk id="404" creationId="{00000000-0000-0000-0000-000000000000}"/>
          </ac:spMkLst>
        </pc:spChg>
        <pc:spChg chg="mod">
          <ac:chgData name="Aastha Kumar" userId="f94225b3-263d-47de-91f3-c17c89a7eef3" providerId="ADAL" clId="{E202E7F5-70F7-412F-BE04-49801584B34C}" dt="2024-05-04T13:09:35.066" v="290"/>
          <ac:spMkLst>
            <pc:docMk/>
            <pc:sldMk cId="417529021" sldId="282"/>
            <ac:spMk id="405" creationId="{00000000-0000-0000-0000-000000000000}"/>
          </ac:spMkLst>
        </pc:spChg>
        <pc:spChg chg="mod">
          <ac:chgData name="Aastha Kumar" userId="f94225b3-263d-47de-91f3-c17c89a7eef3" providerId="ADAL" clId="{E202E7F5-70F7-412F-BE04-49801584B34C}" dt="2024-05-04T13:09:35.066" v="290"/>
          <ac:spMkLst>
            <pc:docMk/>
            <pc:sldMk cId="417529021" sldId="282"/>
            <ac:spMk id="406" creationId="{00000000-0000-0000-0000-000000000000}"/>
          </ac:spMkLst>
        </pc:spChg>
        <pc:spChg chg="mod">
          <ac:chgData name="Aastha Kumar" userId="f94225b3-263d-47de-91f3-c17c89a7eef3" providerId="ADAL" clId="{E202E7F5-70F7-412F-BE04-49801584B34C}" dt="2024-05-04T13:09:35.066" v="290"/>
          <ac:spMkLst>
            <pc:docMk/>
            <pc:sldMk cId="417529021" sldId="282"/>
            <ac:spMk id="408" creationId="{00000000-0000-0000-0000-000000000000}"/>
          </ac:spMkLst>
        </pc:spChg>
        <pc:spChg chg="mod">
          <ac:chgData name="Aastha Kumar" userId="f94225b3-263d-47de-91f3-c17c89a7eef3" providerId="ADAL" clId="{E202E7F5-70F7-412F-BE04-49801584B34C}" dt="2024-05-04T13:09:35.066" v="290"/>
          <ac:spMkLst>
            <pc:docMk/>
            <pc:sldMk cId="417529021" sldId="282"/>
            <ac:spMk id="409" creationId="{00000000-0000-0000-0000-000000000000}"/>
          </ac:spMkLst>
        </pc:spChg>
        <pc:spChg chg="mod">
          <ac:chgData name="Aastha Kumar" userId="f94225b3-263d-47de-91f3-c17c89a7eef3" providerId="ADAL" clId="{E202E7F5-70F7-412F-BE04-49801584B34C}" dt="2024-05-04T13:09:35.066" v="290"/>
          <ac:spMkLst>
            <pc:docMk/>
            <pc:sldMk cId="417529021" sldId="282"/>
            <ac:spMk id="410" creationId="{00000000-0000-0000-0000-000000000000}"/>
          </ac:spMkLst>
        </pc:spChg>
        <pc:spChg chg="del mod">
          <ac:chgData name="Aastha Kumar" userId="f94225b3-263d-47de-91f3-c17c89a7eef3" providerId="ADAL" clId="{E202E7F5-70F7-412F-BE04-49801584B34C}" dt="2024-05-04T13:16:41.127" v="326" actId="21"/>
          <ac:spMkLst>
            <pc:docMk/>
            <pc:sldMk cId="417529021" sldId="282"/>
            <ac:spMk id="415" creationId="{00000000-0000-0000-0000-000000000000}"/>
          </ac:spMkLst>
        </pc:spChg>
        <pc:spChg chg="del mod">
          <ac:chgData name="Aastha Kumar" userId="f94225b3-263d-47de-91f3-c17c89a7eef3" providerId="ADAL" clId="{E202E7F5-70F7-412F-BE04-49801584B34C}" dt="2024-05-04T13:16:41.127" v="326" actId="21"/>
          <ac:spMkLst>
            <pc:docMk/>
            <pc:sldMk cId="417529021" sldId="282"/>
            <ac:spMk id="416" creationId="{00000000-0000-0000-0000-000000000000}"/>
          </ac:spMkLst>
        </pc:spChg>
        <pc:spChg chg="del mod">
          <ac:chgData name="Aastha Kumar" userId="f94225b3-263d-47de-91f3-c17c89a7eef3" providerId="ADAL" clId="{E202E7F5-70F7-412F-BE04-49801584B34C}" dt="2024-05-04T13:16:41.127" v="326" actId="21"/>
          <ac:spMkLst>
            <pc:docMk/>
            <pc:sldMk cId="417529021" sldId="282"/>
            <ac:spMk id="417" creationId="{00000000-0000-0000-0000-000000000000}"/>
          </ac:spMkLst>
        </pc:spChg>
        <pc:spChg chg="del mod">
          <ac:chgData name="Aastha Kumar" userId="f94225b3-263d-47de-91f3-c17c89a7eef3" providerId="ADAL" clId="{E202E7F5-70F7-412F-BE04-49801584B34C}" dt="2024-05-04T13:16:41.127" v="326" actId="21"/>
          <ac:spMkLst>
            <pc:docMk/>
            <pc:sldMk cId="417529021" sldId="282"/>
            <ac:spMk id="418" creationId="{00000000-0000-0000-0000-000000000000}"/>
          </ac:spMkLst>
        </pc:spChg>
        <pc:spChg chg="del mod">
          <ac:chgData name="Aastha Kumar" userId="f94225b3-263d-47de-91f3-c17c89a7eef3" providerId="ADAL" clId="{E202E7F5-70F7-412F-BE04-49801584B34C}" dt="2024-05-04T13:16:41.127" v="326" actId="21"/>
          <ac:spMkLst>
            <pc:docMk/>
            <pc:sldMk cId="417529021" sldId="282"/>
            <ac:spMk id="419" creationId="{00000000-0000-0000-0000-000000000000}"/>
          </ac:spMkLst>
        </pc:spChg>
        <pc:spChg chg="mod">
          <ac:chgData name="Aastha Kumar" userId="f94225b3-263d-47de-91f3-c17c89a7eef3" providerId="ADAL" clId="{E202E7F5-70F7-412F-BE04-49801584B34C}" dt="2024-05-09T16:03:54.211" v="2087" actId="12"/>
          <ac:spMkLst>
            <pc:docMk/>
            <pc:sldMk cId="417529021" sldId="282"/>
            <ac:spMk id="19459" creationId="{00000000-0000-0000-0000-000000000000}"/>
          </ac:spMkLst>
        </pc:spChg>
        <pc:spChg chg="mod">
          <ac:chgData name="Aastha Kumar" userId="f94225b3-263d-47de-91f3-c17c89a7eef3" providerId="ADAL" clId="{E202E7F5-70F7-412F-BE04-49801584B34C}" dt="2024-05-09T16:03:50.130" v="2085" actId="1076"/>
          <ac:spMkLst>
            <pc:docMk/>
            <pc:sldMk cId="417529021" sldId="282"/>
            <ac:spMk id="19461" creationId="{00000000-0000-0000-0000-000000000000}"/>
          </ac:spMkLst>
        </pc:spChg>
        <pc:spChg chg="mod">
          <ac:chgData name="Aastha Kumar" userId="f94225b3-263d-47de-91f3-c17c89a7eef3" providerId="ADAL" clId="{E202E7F5-70F7-412F-BE04-49801584B34C}" dt="2024-05-09T16:03:50.130" v="2085" actId="1076"/>
          <ac:spMkLst>
            <pc:docMk/>
            <pc:sldMk cId="417529021" sldId="282"/>
            <ac:spMk id="19462" creationId="{00000000-0000-0000-0000-000000000000}"/>
          </ac:spMkLst>
        </pc:spChg>
        <pc:spChg chg="mod">
          <ac:chgData name="Aastha Kumar" userId="f94225b3-263d-47de-91f3-c17c89a7eef3" providerId="ADAL" clId="{E202E7F5-70F7-412F-BE04-49801584B34C}" dt="2024-05-09T16:03:50.130" v="2085" actId="1076"/>
          <ac:spMkLst>
            <pc:docMk/>
            <pc:sldMk cId="417529021" sldId="282"/>
            <ac:spMk id="19463" creationId="{00000000-0000-0000-0000-000000000000}"/>
          </ac:spMkLst>
        </pc:spChg>
        <pc:spChg chg="add del mod">
          <ac:chgData name="Aastha Kumar" userId="f94225b3-263d-47de-91f3-c17c89a7eef3" providerId="ADAL" clId="{E202E7F5-70F7-412F-BE04-49801584B34C}" dt="2024-05-09T16:04:16.289" v="2089" actId="14100"/>
          <ac:spMkLst>
            <pc:docMk/>
            <pc:sldMk cId="417529021" sldId="282"/>
            <ac:spMk id="19464" creationId="{00000000-0000-0000-0000-000000000000}"/>
          </ac:spMkLst>
        </pc:spChg>
        <pc:spChg chg="add del mod">
          <ac:chgData name="Aastha Kumar" userId="f94225b3-263d-47de-91f3-c17c89a7eef3" providerId="ADAL" clId="{E202E7F5-70F7-412F-BE04-49801584B34C}" dt="2024-05-09T16:04:16.289" v="2089" actId="14100"/>
          <ac:spMkLst>
            <pc:docMk/>
            <pc:sldMk cId="417529021" sldId="282"/>
            <ac:spMk id="19465" creationId="{00000000-0000-0000-0000-000000000000}"/>
          </ac:spMkLst>
        </pc:spChg>
        <pc:spChg chg="add del mod">
          <ac:chgData name="Aastha Kumar" userId="f94225b3-263d-47de-91f3-c17c89a7eef3" providerId="ADAL" clId="{E202E7F5-70F7-412F-BE04-49801584B34C}" dt="2024-05-09T16:04:16.289" v="2089" actId="14100"/>
          <ac:spMkLst>
            <pc:docMk/>
            <pc:sldMk cId="417529021" sldId="282"/>
            <ac:spMk id="19466" creationId="{00000000-0000-0000-0000-000000000000}"/>
          </ac:spMkLst>
        </pc:spChg>
        <pc:spChg chg="add mod">
          <ac:chgData name="Aastha Kumar" userId="f94225b3-263d-47de-91f3-c17c89a7eef3" providerId="ADAL" clId="{E202E7F5-70F7-412F-BE04-49801584B34C}" dt="2024-05-09T16:04:45.851" v="2097" actId="14100"/>
          <ac:spMkLst>
            <pc:docMk/>
            <pc:sldMk cId="417529021" sldId="282"/>
            <ac:spMk id="20483" creationId="{00000000-0000-0000-0000-000000000000}"/>
          </ac:spMkLst>
        </pc:spChg>
        <pc:spChg chg="add mod">
          <ac:chgData name="Aastha Kumar" userId="f94225b3-263d-47de-91f3-c17c89a7eef3" providerId="ADAL" clId="{E202E7F5-70F7-412F-BE04-49801584B34C}" dt="2024-05-09T16:04:25.726" v="2091" actId="1076"/>
          <ac:spMkLst>
            <pc:docMk/>
            <pc:sldMk cId="417529021" sldId="282"/>
            <ac:spMk id="20485" creationId="{00000000-0000-0000-0000-000000000000}"/>
          </ac:spMkLst>
        </pc:spChg>
        <pc:spChg chg="add mod">
          <ac:chgData name="Aastha Kumar" userId="f94225b3-263d-47de-91f3-c17c89a7eef3" providerId="ADAL" clId="{E202E7F5-70F7-412F-BE04-49801584B34C}" dt="2024-05-09T16:04:25.726" v="2091" actId="1076"/>
          <ac:spMkLst>
            <pc:docMk/>
            <pc:sldMk cId="417529021" sldId="282"/>
            <ac:spMk id="20486" creationId="{00000000-0000-0000-0000-000000000000}"/>
          </ac:spMkLst>
        </pc:spChg>
        <pc:spChg chg="add mod">
          <ac:chgData name="Aastha Kumar" userId="f94225b3-263d-47de-91f3-c17c89a7eef3" providerId="ADAL" clId="{E202E7F5-70F7-412F-BE04-49801584B34C}" dt="2024-05-09T16:04:25.726" v="2091" actId="1076"/>
          <ac:spMkLst>
            <pc:docMk/>
            <pc:sldMk cId="417529021" sldId="282"/>
            <ac:spMk id="20487" creationId="{00000000-0000-0000-0000-000000000000}"/>
          </ac:spMkLst>
        </pc:spChg>
        <pc:spChg chg="mod">
          <ac:chgData name="Aastha Kumar" userId="f94225b3-263d-47de-91f3-c17c89a7eef3" providerId="ADAL" clId="{E202E7F5-70F7-412F-BE04-49801584B34C}" dt="2024-05-09T16:03:44.442" v="2084" actId="122"/>
          <ac:spMkLst>
            <pc:docMk/>
            <pc:sldMk cId="417529021" sldId="282"/>
            <ac:spMk id="1148930" creationId="{00000000-0000-0000-0000-000000000000}"/>
          </ac:spMkLst>
        </pc:spChg>
        <pc:picChg chg="del mod">
          <ac:chgData name="Aastha Kumar" userId="f94225b3-263d-47de-91f3-c17c89a7eef3" providerId="ADAL" clId="{E202E7F5-70F7-412F-BE04-49801584B34C}" dt="2024-05-04T13:16:41.127" v="326" actId="21"/>
          <ac:picMkLst>
            <pc:docMk/>
            <pc:sldMk cId="417529021" sldId="282"/>
            <ac:picMk id="407" creationId="{00000000-0000-0000-0000-000000000000}"/>
          </ac:picMkLst>
        </pc:picChg>
        <pc:cxnChg chg="del mod">
          <ac:chgData name="Aastha Kumar" userId="f94225b3-263d-47de-91f3-c17c89a7eef3" providerId="ADAL" clId="{E202E7F5-70F7-412F-BE04-49801584B34C}" dt="2024-05-04T13:16:41.127" v="326" actId="21"/>
          <ac:cxnSpMkLst>
            <pc:docMk/>
            <pc:sldMk cId="417529021" sldId="282"/>
            <ac:cxnSpMk id="411" creationId="{00000000-0000-0000-0000-000000000000}"/>
          </ac:cxnSpMkLst>
        </pc:cxnChg>
        <pc:cxnChg chg="del mod">
          <ac:chgData name="Aastha Kumar" userId="f94225b3-263d-47de-91f3-c17c89a7eef3" providerId="ADAL" clId="{E202E7F5-70F7-412F-BE04-49801584B34C}" dt="2024-05-04T13:16:41.127" v="326" actId="21"/>
          <ac:cxnSpMkLst>
            <pc:docMk/>
            <pc:sldMk cId="417529021" sldId="282"/>
            <ac:cxnSpMk id="412" creationId="{00000000-0000-0000-0000-000000000000}"/>
          </ac:cxnSpMkLst>
        </pc:cxnChg>
        <pc:cxnChg chg="del mod">
          <ac:chgData name="Aastha Kumar" userId="f94225b3-263d-47de-91f3-c17c89a7eef3" providerId="ADAL" clId="{E202E7F5-70F7-412F-BE04-49801584B34C}" dt="2024-05-04T13:16:41.127" v="326" actId="21"/>
          <ac:cxnSpMkLst>
            <pc:docMk/>
            <pc:sldMk cId="417529021" sldId="282"/>
            <ac:cxnSpMk id="413" creationId="{00000000-0000-0000-0000-000000000000}"/>
          </ac:cxnSpMkLst>
        </pc:cxnChg>
        <pc:cxnChg chg="del mod">
          <ac:chgData name="Aastha Kumar" userId="f94225b3-263d-47de-91f3-c17c89a7eef3" providerId="ADAL" clId="{E202E7F5-70F7-412F-BE04-49801584B34C}" dt="2024-05-04T13:16:41.127" v="326" actId="21"/>
          <ac:cxnSpMkLst>
            <pc:docMk/>
            <pc:sldMk cId="417529021" sldId="282"/>
            <ac:cxnSpMk id="414" creationId="{00000000-0000-0000-0000-000000000000}"/>
          </ac:cxnSpMkLst>
        </pc:cxnChg>
        <pc:cxnChg chg="add del mod">
          <ac:chgData name="Aastha Kumar" userId="f94225b3-263d-47de-91f3-c17c89a7eef3" providerId="ADAL" clId="{E202E7F5-70F7-412F-BE04-49801584B34C}" dt="2024-05-09T16:03:50.130" v="2085" actId="1076"/>
          <ac:cxnSpMkLst>
            <pc:docMk/>
            <pc:sldMk cId="417529021" sldId="282"/>
            <ac:cxnSpMk id="19467" creationId="{00000000-0000-0000-0000-000000000000}"/>
          </ac:cxnSpMkLst>
        </pc:cxnChg>
        <pc:cxnChg chg="add del mod">
          <ac:chgData name="Aastha Kumar" userId="f94225b3-263d-47de-91f3-c17c89a7eef3" providerId="ADAL" clId="{E202E7F5-70F7-412F-BE04-49801584B34C}" dt="2024-05-09T16:03:50.130" v="2085" actId="1076"/>
          <ac:cxnSpMkLst>
            <pc:docMk/>
            <pc:sldMk cId="417529021" sldId="282"/>
            <ac:cxnSpMk id="19468" creationId="{00000000-0000-0000-0000-000000000000}"/>
          </ac:cxnSpMkLst>
        </pc:cxnChg>
        <pc:cxnChg chg="add del mod">
          <ac:chgData name="Aastha Kumar" userId="f94225b3-263d-47de-91f3-c17c89a7eef3" providerId="ADAL" clId="{E202E7F5-70F7-412F-BE04-49801584B34C}" dt="2024-05-09T16:03:50.130" v="2085" actId="1076"/>
          <ac:cxnSpMkLst>
            <pc:docMk/>
            <pc:sldMk cId="417529021" sldId="282"/>
            <ac:cxnSpMk id="19469" creationId="{00000000-0000-0000-0000-000000000000}"/>
          </ac:cxnSpMkLst>
        </pc:cxnChg>
        <pc:cxnChg chg="add mod">
          <ac:chgData name="Aastha Kumar" userId="f94225b3-263d-47de-91f3-c17c89a7eef3" providerId="ADAL" clId="{E202E7F5-70F7-412F-BE04-49801584B34C}" dt="2024-05-09T16:04:25.726" v="2091" actId="1076"/>
          <ac:cxnSpMkLst>
            <pc:docMk/>
            <pc:sldMk cId="417529021" sldId="282"/>
            <ac:cxnSpMk id="20491" creationId="{00000000-0000-0000-0000-000000000000}"/>
          </ac:cxnSpMkLst>
        </pc:cxnChg>
        <pc:cxnChg chg="add mod">
          <ac:chgData name="Aastha Kumar" userId="f94225b3-263d-47de-91f3-c17c89a7eef3" providerId="ADAL" clId="{E202E7F5-70F7-412F-BE04-49801584B34C}" dt="2024-05-09T16:04:25.726" v="2091" actId="1076"/>
          <ac:cxnSpMkLst>
            <pc:docMk/>
            <pc:sldMk cId="417529021" sldId="282"/>
            <ac:cxnSpMk id="20492" creationId="{00000000-0000-0000-0000-000000000000}"/>
          </ac:cxnSpMkLst>
        </pc:cxnChg>
        <pc:cxnChg chg="add mod">
          <ac:chgData name="Aastha Kumar" userId="f94225b3-263d-47de-91f3-c17c89a7eef3" providerId="ADAL" clId="{E202E7F5-70F7-412F-BE04-49801584B34C}" dt="2024-05-09T16:04:25.726" v="2091" actId="1076"/>
          <ac:cxnSpMkLst>
            <pc:docMk/>
            <pc:sldMk cId="417529021" sldId="282"/>
            <ac:cxnSpMk id="20493" creationId="{00000000-0000-0000-0000-000000000000}"/>
          </ac:cxnSpMkLst>
        </pc:cxnChg>
      </pc:sldChg>
      <pc:sldChg chg="delSp modSp del mod modNotes">
        <pc:chgData name="Aastha Kumar" userId="f94225b3-263d-47de-91f3-c17c89a7eef3" providerId="ADAL" clId="{E202E7F5-70F7-412F-BE04-49801584B34C}" dt="2024-05-09T16:04:47.722" v="2098" actId="47"/>
        <pc:sldMkLst>
          <pc:docMk/>
          <pc:sldMk cId="2495671268" sldId="283"/>
        </pc:sldMkLst>
        <pc:spChg chg="del">
          <ac:chgData name="Aastha Kumar" userId="f94225b3-263d-47de-91f3-c17c89a7eef3" providerId="ADAL" clId="{E202E7F5-70F7-412F-BE04-49801584B34C}" dt="2024-05-09T16:04:10.306" v="2088" actId="21"/>
          <ac:spMkLst>
            <pc:docMk/>
            <pc:sldMk cId="2495671268" sldId="283"/>
            <ac:spMk id="9" creationId="{00000000-0000-0000-0000-000000000000}"/>
          </ac:spMkLst>
        </pc:spChg>
        <pc:spChg chg="del">
          <ac:chgData name="Aastha Kumar" userId="f94225b3-263d-47de-91f3-c17c89a7eef3" providerId="ADAL" clId="{E202E7F5-70F7-412F-BE04-49801584B34C}" dt="2024-05-09T16:04:10.306" v="2088" actId="21"/>
          <ac:spMkLst>
            <pc:docMk/>
            <pc:sldMk cId="2495671268" sldId="283"/>
            <ac:spMk id="10" creationId="{00000000-0000-0000-0000-000000000000}"/>
          </ac:spMkLst>
        </pc:spChg>
        <pc:spChg chg="del">
          <ac:chgData name="Aastha Kumar" userId="f94225b3-263d-47de-91f3-c17c89a7eef3" providerId="ADAL" clId="{E202E7F5-70F7-412F-BE04-49801584B34C}" dt="2024-05-09T16:04:10.306" v="2088" actId="21"/>
          <ac:spMkLst>
            <pc:docMk/>
            <pc:sldMk cId="2495671268" sldId="283"/>
            <ac:spMk id="11" creationId="{00000000-0000-0000-0000-000000000000}"/>
          </ac:spMkLst>
        </pc:spChg>
        <pc:spChg chg="mod">
          <ac:chgData name="Aastha Kumar" userId="f94225b3-263d-47de-91f3-c17c89a7eef3" providerId="ADAL" clId="{E202E7F5-70F7-412F-BE04-49801584B34C}" dt="2024-05-04T13:09:35.066" v="290"/>
          <ac:spMkLst>
            <pc:docMk/>
            <pc:sldMk cId="2495671268" sldId="283"/>
            <ac:spMk id="425" creationId="{00000000-0000-0000-0000-000000000000}"/>
          </ac:spMkLst>
        </pc:spChg>
        <pc:spChg chg="del mod">
          <ac:chgData name="Aastha Kumar" userId="f94225b3-263d-47de-91f3-c17c89a7eef3" providerId="ADAL" clId="{E202E7F5-70F7-412F-BE04-49801584B34C}" dt="2024-05-09T16:04:36.222" v="2094" actId="21"/>
          <ac:spMkLst>
            <pc:docMk/>
            <pc:sldMk cId="2495671268" sldId="283"/>
            <ac:spMk id="20483" creationId="{00000000-0000-0000-0000-000000000000}"/>
          </ac:spMkLst>
        </pc:spChg>
        <pc:spChg chg="del">
          <ac:chgData name="Aastha Kumar" userId="f94225b3-263d-47de-91f3-c17c89a7eef3" providerId="ADAL" clId="{E202E7F5-70F7-412F-BE04-49801584B34C}" dt="2024-05-09T16:04:10.306" v="2088" actId="21"/>
          <ac:spMkLst>
            <pc:docMk/>
            <pc:sldMk cId="2495671268" sldId="283"/>
            <ac:spMk id="20485" creationId="{00000000-0000-0000-0000-000000000000}"/>
          </ac:spMkLst>
        </pc:spChg>
        <pc:spChg chg="del">
          <ac:chgData name="Aastha Kumar" userId="f94225b3-263d-47de-91f3-c17c89a7eef3" providerId="ADAL" clId="{E202E7F5-70F7-412F-BE04-49801584B34C}" dt="2024-05-09T16:04:10.306" v="2088" actId="21"/>
          <ac:spMkLst>
            <pc:docMk/>
            <pc:sldMk cId="2495671268" sldId="283"/>
            <ac:spMk id="20486" creationId="{00000000-0000-0000-0000-000000000000}"/>
          </ac:spMkLst>
        </pc:spChg>
        <pc:spChg chg="del">
          <ac:chgData name="Aastha Kumar" userId="f94225b3-263d-47de-91f3-c17c89a7eef3" providerId="ADAL" clId="{E202E7F5-70F7-412F-BE04-49801584B34C}" dt="2024-05-09T16:04:10.306" v="2088" actId="21"/>
          <ac:spMkLst>
            <pc:docMk/>
            <pc:sldMk cId="2495671268" sldId="283"/>
            <ac:spMk id="20487" creationId="{00000000-0000-0000-0000-000000000000}"/>
          </ac:spMkLst>
        </pc:spChg>
        <pc:spChg chg="del">
          <ac:chgData name="Aastha Kumar" userId="f94225b3-263d-47de-91f3-c17c89a7eef3" providerId="ADAL" clId="{E202E7F5-70F7-412F-BE04-49801584B34C}" dt="2024-05-09T16:03:41.128" v="2083" actId="478"/>
          <ac:spMkLst>
            <pc:docMk/>
            <pc:sldMk cId="2495671268" sldId="283"/>
            <ac:spMk id="151555" creationId="{00000000-0000-0000-0000-000000000000}"/>
          </ac:spMkLst>
        </pc:spChg>
        <pc:picChg chg="mod">
          <ac:chgData name="Aastha Kumar" userId="f94225b3-263d-47de-91f3-c17c89a7eef3" providerId="ADAL" clId="{E202E7F5-70F7-412F-BE04-49801584B34C}" dt="2024-05-04T13:09:35.066" v="290"/>
          <ac:picMkLst>
            <pc:docMk/>
            <pc:sldMk cId="2495671268" sldId="283"/>
            <ac:picMk id="424" creationId="{00000000-0000-0000-0000-000000000000}"/>
          </ac:picMkLst>
        </pc:picChg>
        <pc:cxnChg chg="del">
          <ac:chgData name="Aastha Kumar" userId="f94225b3-263d-47de-91f3-c17c89a7eef3" providerId="ADAL" clId="{E202E7F5-70F7-412F-BE04-49801584B34C}" dt="2024-05-09T16:04:10.306" v="2088" actId="21"/>
          <ac:cxnSpMkLst>
            <pc:docMk/>
            <pc:sldMk cId="2495671268" sldId="283"/>
            <ac:cxnSpMk id="20491" creationId="{00000000-0000-0000-0000-000000000000}"/>
          </ac:cxnSpMkLst>
        </pc:cxnChg>
        <pc:cxnChg chg="del">
          <ac:chgData name="Aastha Kumar" userId="f94225b3-263d-47de-91f3-c17c89a7eef3" providerId="ADAL" clId="{E202E7F5-70F7-412F-BE04-49801584B34C}" dt="2024-05-09T16:04:10.306" v="2088" actId="21"/>
          <ac:cxnSpMkLst>
            <pc:docMk/>
            <pc:sldMk cId="2495671268" sldId="283"/>
            <ac:cxnSpMk id="20492" creationId="{00000000-0000-0000-0000-000000000000}"/>
          </ac:cxnSpMkLst>
        </pc:cxnChg>
        <pc:cxnChg chg="del">
          <ac:chgData name="Aastha Kumar" userId="f94225b3-263d-47de-91f3-c17c89a7eef3" providerId="ADAL" clId="{E202E7F5-70F7-412F-BE04-49801584B34C}" dt="2024-05-09T16:04:10.306" v="2088" actId="21"/>
          <ac:cxnSpMkLst>
            <pc:docMk/>
            <pc:sldMk cId="2495671268" sldId="283"/>
            <ac:cxnSpMk id="20493" creationId="{00000000-0000-0000-0000-000000000000}"/>
          </ac:cxnSpMkLst>
        </pc:cxnChg>
      </pc:sldChg>
      <pc:sldChg chg="addSp modSp mod modNotes">
        <pc:chgData name="Aastha Kumar" userId="f94225b3-263d-47de-91f3-c17c89a7eef3" providerId="ADAL" clId="{E202E7F5-70F7-412F-BE04-49801584B34C}" dt="2024-05-04T14:30:25.534" v="1367" actId="1076"/>
        <pc:sldMkLst>
          <pc:docMk/>
          <pc:sldMk cId="0" sldId="284"/>
        </pc:sldMkLst>
        <pc:spChg chg="add mod">
          <ac:chgData name="Aastha Kumar" userId="f94225b3-263d-47de-91f3-c17c89a7eef3" providerId="ADAL" clId="{E202E7F5-70F7-412F-BE04-49801584B34C}" dt="2024-05-04T14:28:51.274" v="1347" actId="14100"/>
          <ac:spMkLst>
            <pc:docMk/>
            <pc:sldMk cId="0" sldId="284"/>
            <ac:spMk id="3" creationId="{FD4B553E-55D2-6D83-ACDA-0F60E67EB54D}"/>
          </ac:spMkLst>
        </pc:spChg>
        <pc:spChg chg="add mod">
          <ac:chgData name="Aastha Kumar" userId="f94225b3-263d-47de-91f3-c17c89a7eef3" providerId="ADAL" clId="{E202E7F5-70F7-412F-BE04-49801584B34C}" dt="2024-05-04T14:30:25.534" v="1367" actId="1076"/>
          <ac:spMkLst>
            <pc:docMk/>
            <pc:sldMk cId="0" sldId="284"/>
            <ac:spMk id="4" creationId="{59ED8741-9FF4-6ADE-8279-6F0F41A546FB}"/>
          </ac:spMkLst>
        </pc:spChg>
        <pc:picChg chg="mod">
          <ac:chgData name="Aastha Kumar" userId="f94225b3-263d-47de-91f3-c17c89a7eef3" providerId="ADAL" clId="{E202E7F5-70F7-412F-BE04-49801584B34C}" dt="2024-05-04T14:28:45.890" v="1345" actId="1076"/>
          <ac:picMkLst>
            <pc:docMk/>
            <pc:sldMk cId="0" sldId="284"/>
            <ac:picMk id="430" creationId="{00000000-0000-0000-0000-000000000000}"/>
          </ac:picMkLst>
        </pc:picChg>
        <pc:picChg chg="add mod modCrop">
          <ac:chgData name="Aastha Kumar" userId="f94225b3-263d-47de-91f3-c17c89a7eef3" providerId="ADAL" clId="{E202E7F5-70F7-412F-BE04-49801584B34C}" dt="2024-05-04T14:29:27.639" v="1355" actId="1076"/>
          <ac:picMkLst>
            <pc:docMk/>
            <pc:sldMk cId="0" sldId="284"/>
            <ac:picMk id="435" creationId="{00000000-0000-0000-0000-000000000000}"/>
          </ac:picMkLst>
        </pc:picChg>
        <pc:picChg chg="add mod">
          <ac:chgData name="Aastha Kumar" userId="f94225b3-263d-47de-91f3-c17c89a7eef3" providerId="ADAL" clId="{E202E7F5-70F7-412F-BE04-49801584B34C}" dt="2024-05-04T14:30:14.714" v="1361" actId="1076"/>
          <ac:picMkLst>
            <pc:docMk/>
            <pc:sldMk cId="0" sldId="284"/>
            <ac:picMk id="445" creationId="{00000000-0000-0000-0000-000000000000}"/>
          </ac:picMkLst>
        </pc:picChg>
      </pc:sldChg>
      <pc:sldChg chg="delSp add del mod">
        <pc:chgData name="Aastha Kumar" userId="f94225b3-263d-47de-91f3-c17c89a7eef3" providerId="ADAL" clId="{E202E7F5-70F7-412F-BE04-49801584B34C}" dt="2024-05-09T16:06:56.052" v="2119" actId="47"/>
        <pc:sldMkLst>
          <pc:docMk/>
          <pc:sldMk cId="3785336603" sldId="285"/>
        </pc:sldMkLst>
        <pc:spChg chg="del">
          <ac:chgData name="Aastha Kumar" userId="f94225b3-263d-47de-91f3-c17c89a7eef3" providerId="ADAL" clId="{E202E7F5-70F7-412F-BE04-49801584B34C}" dt="2024-05-09T16:05:46.787" v="2105" actId="21"/>
          <ac:spMkLst>
            <pc:docMk/>
            <pc:sldMk cId="3785336603" sldId="285"/>
            <ac:spMk id="15" creationId="{00000000-0000-0000-0000-000000000000}"/>
          </ac:spMkLst>
        </pc:spChg>
        <pc:spChg chg="del">
          <ac:chgData name="Aastha Kumar" userId="f94225b3-263d-47de-91f3-c17c89a7eef3" providerId="ADAL" clId="{E202E7F5-70F7-412F-BE04-49801584B34C}" dt="2024-05-09T16:05:46.787" v="2105" actId="21"/>
          <ac:spMkLst>
            <pc:docMk/>
            <pc:sldMk cId="3785336603" sldId="285"/>
            <ac:spMk id="16" creationId="{00000000-0000-0000-0000-000000000000}"/>
          </ac:spMkLst>
        </pc:spChg>
        <pc:spChg chg="del">
          <ac:chgData name="Aastha Kumar" userId="f94225b3-263d-47de-91f3-c17c89a7eef3" providerId="ADAL" clId="{E202E7F5-70F7-412F-BE04-49801584B34C}" dt="2024-05-09T16:05:46.787" v="2105" actId="21"/>
          <ac:spMkLst>
            <pc:docMk/>
            <pc:sldMk cId="3785336603" sldId="285"/>
            <ac:spMk id="17" creationId="{00000000-0000-0000-0000-000000000000}"/>
          </ac:spMkLst>
        </pc:spChg>
        <pc:spChg chg="del">
          <ac:chgData name="Aastha Kumar" userId="f94225b3-263d-47de-91f3-c17c89a7eef3" providerId="ADAL" clId="{E202E7F5-70F7-412F-BE04-49801584B34C}" dt="2024-05-09T16:06:26.689" v="2113" actId="21"/>
          <ac:spMkLst>
            <pc:docMk/>
            <pc:sldMk cId="3785336603" sldId="285"/>
            <ac:spMk id="22531" creationId="{00000000-0000-0000-0000-000000000000}"/>
          </ac:spMkLst>
        </pc:spChg>
        <pc:spChg chg="del">
          <ac:chgData name="Aastha Kumar" userId="f94225b3-263d-47de-91f3-c17c89a7eef3" providerId="ADAL" clId="{E202E7F5-70F7-412F-BE04-49801584B34C}" dt="2024-05-09T16:05:46.787" v="2105" actId="21"/>
          <ac:spMkLst>
            <pc:docMk/>
            <pc:sldMk cId="3785336603" sldId="285"/>
            <ac:spMk id="22533" creationId="{00000000-0000-0000-0000-000000000000}"/>
          </ac:spMkLst>
        </pc:spChg>
        <pc:spChg chg="del">
          <ac:chgData name="Aastha Kumar" userId="f94225b3-263d-47de-91f3-c17c89a7eef3" providerId="ADAL" clId="{E202E7F5-70F7-412F-BE04-49801584B34C}" dt="2024-05-09T16:05:46.787" v="2105" actId="21"/>
          <ac:spMkLst>
            <pc:docMk/>
            <pc:sldMk cId="3785336603" sldId="285"/>
            <ac:spMk id="22534" creationId="{00000000-0000-0000-0000-000000000000}"/>
          </ac:spMkLst>
        </pc:spChg>
        <pc:spChg chg="del">
          <ac:chgData name="Aastha Kumar" userId="f94225b3-263d-47de-91f3-c17c89a7eef3" providerId="ADAL" clId="{E202E7F5-70F7-412F-BE04-49801584B34C}" dt="2024-05-09T16:05:46.787" v="2105" actId="21"/>
          <ac:spMkLst>
            <pc:docMk/>
            <pc:sldMk cId="3785336603" sldId="285"/>
            <ac:spMk id="22535" creationId="{00000000-0000-0000-0000-000000000000}"/>
          </ac:spMkLst>
        </pc:spChg>
        <pc:spChg chg="del">
          <ac:chgData name="Aastha Kumar" userId="f94225b3-263d-47de-91f3-c17c89a7eef3" providerId="ADAL" clId="{E202E7F5-70F7-412F-BE04-49801584B34C}" dt="2024-05-09T16:05:46.787" v="2105" actId="21"/>
          <ac:spMkLst>
            <pc:docMk/>
            <pc:sldMk cId="3785336603" sldId="285"/>
            <ac:spMk id="22542" creationId="{00000000-0000-0000-0000-000000000000}"/>
          </ac:spMkLst>
        </pc:spChg>
        <pc:spChg chg="del">
          <ac:chgData name="Aastha Kumar" userId="f94225b3-263d-47de-91f3-c17c89a7eef3" providerId="ADAL" clId="{E202E7F5-70F7-412F-BE04-49801584B34C}" dt="2024-05-09T16:05:46.787" v="2105" actId="21"/>
          <ac:spMkLst>
            <pc:docMk/>
            <pc:sldMk cId="3785336603" sldId="285"/>
            <ac:spMk id="22543" creationId="{00000000-0000-0000-0000-000000000000}"/>
          </ac:spMkLst>
        </pc:spChg>
        <pc:spChg chg="del">
          <ac:chgData name="Aastha Kumar" userId="f94225b3-263d-47de-91f3-c17c89a7eef3" providerId="ADAL" clId="{E202E7F5-70F7-412F-BE04-49801584B34C}" dt="2024-05-09T16:05:46.787" v="2105" actId="21"/>
          <ac:spMkLst>
            <pc:docMk/>
            <pc:sldMk cId="3785336603" sldId="285"/>
            <ac:spMk id="22544" creationId="{00000000-0000-0000-0000-000000000000}"/>
          </ac:spMkLst>
        </pc:spChg>
        <pc:spChg chg="del">
          <ac:chgData name="Aastha Kumar" userId="f94225b3-263d-47de-91f3-c17c89a7eef3" providerId="ADAL" clId="{E202E7F5-70F7-412F-BE04-49801584B34C}" dt="2024-05-09T16:05:46.787" v="2105" actId="21"/>
          <ac:spMkLst>
            <pc:docMk/>
            <pc:sldMk cId="3785336603" sldId="285"/>
            <ac:spMk id="22545" creationId="{00000000-0000-0000-0000-000000000000}"/>
          </ac:spMkLst>
        </pc:spChg>
        <pc:spChg chg="del">
          <ac:chgData name="Aastha Kumar" userId="f94225b3-263d-47de-91f3-c17c89a7eef3" providerId="ADAL" clId="{E202E7F5-70F7-412F-BE04-49801584B34C}" dt="2024-05-09T16:05:46.787" v="2105" actId="21"/>
          <ac:spMkLst>
            <pc:docMk/>
            <pc:sldMk cId="3785336603" sldId="285"/>
            <ac:spMk id="22546" creationId="{00000000-0000-0000-0000-000000000000}"/>
          </ac:spMkLst>
        </pc:spChg>
        <pc:spChg chg="del">
          <ac:chgData name="Aastha Kumar" userId="f94225b3-263d-47de-91f3-c17c89a7eef3" providerId="ADAL" clId="{E202E7F5-70F7-412F-BE04-49801584B34C}" dt="2024-05-09T16:05:46.787" v="2105" actId="21"/>
          <ac:spMkLst>
            <pc:docMk/>
            <pc:sldMk cId="3785336603" sldId="285"/>
            <ac:spMk id="22547" creationId="{00000000-0000-0000-0000-000000000000}"/>
          </ac:spMkLst>
        </pc:spChg>
        <pc:spChg chg="del">
          <ac:chgData name="Aastha Kumar" userId="f94225b3-263d-47de-91f3-c17c89a7eef3" providerId="ADAL" clId="{E202E7F5-70F7-412F-BE04-49801584B34C}" dt="2024-05-09T16:05:46.787" v="2105" actId="21"/>
          <ac:spMkLst>
            <pc:docMk/>
            <pc:sldMk cId="3785336603" sldId="285"/>
            <ac:spMk id="22548" creationId="{00000000-0000-0000-0000-000000000000}"/>
          </ac:spMkLst>
        </pc:spChg>
        <pc:spChg chg="del">
          <ac:chgData name="Aastha Kumar" userId="f94225b3-263d-47de-91f3-c17c89a7eef3" providerId="ADAL" clId="{E202E7F5-70F7-412F-BE04-49801584B34C}" dt="2024-05-09T16:05:46.787" v="2105" actId="21"/>
          <ac:spMkLst>
            <pc:docMk/>
            <pc:sldMk cId="3785336603" sldId="285"/>
            <ac:spMk id="22549" creationId="{00000000-0000-0000-0000-000000000000}"/>
          </ac:spMkLst>
        </pc:spChg>
        <pc:spChg chg="del">
          <ac:chgData name="Aastha Kumar" userId="f94225b3-263d-47de-91f3-c17c89a7eef3" providerId="ADAL" clId="{E202E7F5-70F7-412F-BE04-49801584B34C}" dt="2024-05-09T16:05:46.787" v="2105" actId="21"/>
          <ac:spMkLst>
            <pc:docMk/>
            <pc:sldMk cId="3785336603" sldId="285"/>
            <ac:spMk id="22550" creationId="{00000000-0000-0000-0000-000000000000}"/>
          </ac:spMkLst>
        </pc:spChg>
        <pc:spChg chg="del">
          <ac:chgData name="Aastha Kumar" userId="f94225b3-263d-47de-91f3-c17c89a7eef3" providerId="ADAL" clId="{E202E7F5-70F7-412F-BE04-49801584B34C}" dt="2024-05-09T16:05:43.641" v="2104" actId="478"/>
          <ac:spMkLst>
            <pc:docMk/>
            <pc:sldMk cId="3785336603" sldId="285"/>
            <ac:spMk id="153603" creationId="{00000000-0000-0000-0000-000000000000}"/>
          </ac:spMkLst>
        </pc:spChg>
        <pc:picChg chg="del mod">
          <ac:chgData name="Aastha Kumar" userId="f94225b3-263d-47de-91f3-c17c89a7eef3" providerId="ADAL" clId="{E202E7F5-70F7-412F-BE04-49801584B34C}" dt="2024-05-04T14:29:05.950" v="1348" actId="21"/>
          <ac:picMkLst>
            <pc:docMk/>
            <pc:sldMk cId="3785336603" sldId="285"/>
            <ac:picMk id="435" creationId="{00000000-0000-0000-0000-000000000000}"/>
          </ac:picMkLst>
        </pc:picChg>
        <pc:cxnChg chg="del">
          <ac:chgData name="Aastha Kumar" userId="f94225b3-263d-47de-91f3-c17c89a7eef3" providerId="ADAL" clId="{E202E7F5-70F7-412F-BE04-49801584B34C}" dt="2024-05-09T16:05:46.787" v="2105" actId="21"/>
          <ac:cxnSpMkLst>
            <pc:docMk/>
            <pc:sldMk cId="3785336603" sldId="285"/>
            <ac:cxnSpMk id="22539" creationId="{00000000-0000-0000-0000-000000000000}"/>
          </ac:cxnSpMkLst>
        </pc:cxnChg>
        <pc:cxnChg chg="del">
          <ac:chgData name="Aastha Kumar" userId="f94225b3-263d-47de-91f3-c17c89a7eef3" providerId="ADAL" clId="{E202E7F5-70F7-412F-BE04-49801584B34C}" dt="2024-05-09T16:05:46.787" v="2105" actId="21"/>
          <ac:cxnSpMkLst>
            <pc:docMk/>
            <pc:sldMk cId="3785336603" sldId="285"/>
            <ac:cxnSpMk id="22540" creationId="{00000000-0000-0000-0000-000000000000}"/>
          </ac:cxnSpMkLst>
        </pc:cxnChg>
        <pc:cxnChg chg="del">
          <ac:chgData name="Aastha Kumar" userId="f94225b3-263d-47de-91f3-c17c89a7eef3" providerId="ADAL" clId="{E202E7F5-70F7-412F-BE04-49801584B34C}" dt="2024-05-09T16:05:46.787" v="2105" actId="21"/>
          <ac:cxnSpMkLst>
            <pc:docMk/>
            <pc:sldMk cId="3785336603" sldId="285"/>
            <ac:cxnSpMk id="22541" creationId="{00000000-0000-0000-0000-000000000000}"/>
          </ac:cxnSpMkLst>
        </pc:cxnChg>
      </pc:sldChg>
      <pc:sldChg chg="addSp delSp modSp del mod modNotes">
        <pc:chgData name="Aastha Kumar" userId="f94225b3-263d-47de-91f3-c17c89a7eef3" providerId="ADAL" clId="{E202E7F5-70F7-412F-BE04-49801584B34C}" dt="2024-05-09T16:07:51.386" v="2136" actId="1076"/>
        <pc:sldMkLst>
          <pc:docMk/>
          <pc:sldMk cId="445223710" sldId="286"/>
        </pc:sldMkLst>
        <pc:spChg chg="add mod">
          <ac:chgData name="Aastha Kumar" userId="f94225b3-263d-47de-91f3-c17c89a7eef3" providerId="ADAL" clId="{E202E7F5-70F7-412F-BE04-49801584B34C}" dt="2024-05-09T16:07:21.392" v="2127"/>
          <ac:spMkLst>
            <pc:docMk/>
            <pc:sldMk cId="445223710" sldId="286"/>
            <ac:spMk id="2" creationId="{00000000-0000-0000-0000-000000000000}"/>
          </ac:spMkLst>
        </pc:spChg>
        <pc:spChg chg="add mod">
          <ac:chgData name="Aastha Kumar" userId="f94225b3-263d-47de-91f3-c17c89a7eef3" providerId="ADAL" clId="{E202E7F5-70F7-412F-BE04-49801584B34C}" dt="2024-05-09T16:07:19.406" v="2126"/>
          <ac:spMkLst>
            <pc:docMk/>
            <pc:sldMk cId="445223710" sldId="286"/>
            <ac:spMk id="3" creationId="{00000000-0000-0000-0000-000000000000}"/>
          </ac:spMkLst>
        </pc:spChg>
        <pc:spChg chg="add mod">
          <ac:chgData name="Aastha Kumar" userId="f94225b3-263d-47de-91f3-c17c89a7eef3" providerId="ADAL" clId="{E202E7F5-70F7-412F-BE04-49801584B34C}" dt="2024-05-09T16:07:19.406" v="2126"/>
          <ac:spMkLst>
            <pc:docMk/>
            <pc:sldMk cId="445223710" sldId="286"/>
            <ac:spMk id="4" creationId="{00000000-0000-0000-0000-000000000000}"/>
          </ac:spMkLst>
        </pc:spChg>
        <pc:spChg chg="add mod">
          <ac:chgData name="Aastha Kumar" userId="f94225b3-263d-47de-91f3-c17c89a7eef3" providerId="ADAL" clId="{E202E7F5-70F7-412F-BE04-49801584B34C}" dt="2024-05-09T16:07:19.406" v="2126"/>
          <ac:spMkLst>
            <pc:docMk/>
            <pc:sldMk cId="445223710" sldId="286"/>
            <ac:spMk id="5" creationId="{00000000-0000-0000-0000-000000000000}"/>
          </ac:spMkLst>
        </pc:spChg>
        <pc:spChg chg="add mod">
          <ac:chgData name="Aastha Kumar" userId="f94225b3-263d-47de-91f3-c17c89a7eef3" providerId="ADAL" clId="{E202E7F5-70F7-412F-BE04-49801584B34C}" dt="2024-05-09T16:07:19.406" v="2126"/>
          <ac:spMkLst>
            <pc:docMk/>
            <pc:sldMk cId="445223710" sldId="286"/>
            <ac:spMk id="6" creationId="{00000000-0000-0000-0000-000000000000}"/>
          </ac:spMkLst>
        </pc:spChg>
        <pc:spChg chg="add mod">
          <ac:chgData name="Aastha Kumar" userId="f94225b3-263d-47de-91f3-c17c89a7eef3" providerId="ADAL" clId="{E202E7F5-70F7-412F-BE04-49801584B34C}" dt="2024-05-09T16:07:19.406" v="2126"/>
          <ac:spMkLst>
            <pc:docMk/>
            <pc:sldMk cId="445223710" sldId="286"/>
            <ac:spMk id="7" creationId="{00000000-0000-0000-0000-000000000000}"/>
          </ac:spMkLst>
        </pc:spChg>
        <pc:spChg chg="add mod">
          <ac:chgData name="Aastha Kumar" userId="f94225b3-263d-47de-91f3-c17c89a7eef3" providerId="ADAL" clId="{E202E7F5-70F7-412F-BE04-49801584B34C}" dt="2024-05-09T16:07:19.406" v="2126"/>
          <ac:spMkLst>
            <pc:docMk/>
            <pc:sldMk cId="445223710" sldId="286"/>
            <ac:spMk id="8" creationId="{00000000-0000-0000-0000-000000000000}"/>
          </ac:spMkLst>
        </pc:spChg>
        <pc:spChg chg="add mod">
          <ac:chgData name="Aastha Kumar" userId="f94225b3-263d-47de-91f3-c17c89a7eef3" providerId="ADAL" clId="{E202E7F5-70F7-412F-BE04-49801584B34C}" dt="2024-05-09T16:07:19.406" v="2126"/>
          <ac:spMkLst>
            <pc:docMk/>
            <pc:sldMk cId="445223710" sldId="286"/>
            <ac:spMk id="12" creationId="{00000000-0000-0000-0000-000000000000}"/>
          </ac:spMkLst>
        </pc:spChg>
        <pc:spChg chg="add mod">
          <ac:chgData name="Aastha Kumar" userId="f94225b3-263d-47de-91f3-c17c89a7eef3" providerId="ADAL" clId="{E202E7F5-70F7-412F-BE04-49801584B34C}" dt="2024-05-09T16:07:19.406" v="2126"/>
          <ac:spMkLst>
            <pc:docMk/>
            <pc:sldMk cId="445223710" sldId="286"/>
            <ac:spMk id="13" creationId="{00000000-0000-0000-0000-000000000000}"/>
          </ac:spMkLst>
        </pc:spChg>
        <pc:spChg chg="add mod">
          <ac:chgData name="Aastha Kumar" userId="f94225b3-263d-47de-91f3-c17c89a7eef3" providerId="ADAL" clId="{E202E7F5-70F7-412F-BE04-49801584B34C}" dt="2024-05-09T16:07:19.406" v="2126"/>
          <ac:spMkLst>
            <pc:docMk/>
            <pc:sldMk cId="445223710" sldId="286"/>
            <ac:spMk id="14" creationId="{00000000-0000-0000-0000-000000000000}"/>
          </ac:spMkLst>
        </pc:spChg>
        <pc:spChg chg="add mod">
          <ac:chgData name="Aastha Kumar" userId="f94225b3-263d-47de-91f3-c17c89a7eef3" providerId="ADAL" clId="{E202E7F5-70F7-412F-BE04-49801584B34C}" dt="2024-05-09T16:07:19.406" v="2126"/>
          <ac:spMkLst>
            <pc:docMk/>
            <pc:sldMk cId="445223710" sldId="286"/>
            <ac:spMk id="15" creationId="{00000000-0000-0000-0000-000000000000}"/>
          </ac:spMkLst>
        </pc:spChg>
        <pc:spChg chg="add mod">
          <ac:chgData name="Aastha Kumar" userId="f94225b3-263d-47de-91f3-c17c89a7eef3" providerId="ADAL" clId="{E202E7F5-70F7-412F-BE04-49801584B34C}" dt="2024-05-09T16:07:19.406" v="2126"/>
          <ac:spMkLst>
            <pc:docMk/>
            <pc:sldMk cId="445223710" sldId="286"/>
            <ac:spMk id="16" creationId="{00000000-0000-0000-0000-000000000000}"/>
          </ac:spMkLst>
        </pc:spChg>
        <pc:spChg chg="add mod">
          <ac:chgData name="Aastha Kumar" userId="f94225b3-263d-47de-91f3-c17c89a7eef3" providerId="ADAL" clId="{E202E7F5-70F7-412F-BE04-49801584B34C}" dt="2024-05-09T16:07:19.406" v="2126"/>
          <ac:spMkLst>
            <pc:docMk/>
            <pc:sldMk cId="445223710" sldId="286"/>
            <ac:spMk id="17" creationId="{00000000-0000-0000-0000-000000000000}"/>
          </ac:spMkLst>
        </pc:spChg>
        <pc:spChg chg="del mod">
          <ac:chgData name="Aastha Kumar" userId="f94225b3-263d-47de-91f3-c17c89a7eef3" providerId="ADAL" clId="{E202E7F5-70F7-412F-BE04-49801584B34C}" dt="2024-05-09T16:07:18.886" v="2125" actId="21"/>
          <ac:spMkLst>
            <pc:docMk/>
            <pc:sldMk cId="445223710" sldId="286"/>
            <ac:spMk id="18" creationId="{00000000-0000-0000-0000-000000000000}"/>
          </ac:spMkLst>
        </pc:spChg>
        <pc:spChg chg="del mod">
          <ac:chgData name="Aastha Kumar" userId="f94225b3-263d-47de-91f3-c17c89a7eef3" providerId="ADAL" clId="{E202E7F5-70F7-412F-BE04-49801584B34C}" dt="2024-05-09T16:07:18.886" v="2125" actId="21"/>
          <ac:spMkLst>
            <pc:docMk/>
            <pc:sldMk cId="445223710" sldId="286"/>
            <ac:spMk id="19" creationId="{00000000-0000-0000-0000-000000000000}"/>
          </ac:spMkLst>
        </pc:spChg>
        <pc:spChg chg="del mod">
          <ac:chgData name="Aastha Kumar" userId="f94225b3-263d-47de-91f3-c17c89a7eef3" providerId="ADAL" clId="{E202E7F5-70F7-412F-BE04-49801584B34C}" dt="2024-05-09T16:07:18.886" v="2125" actId="21"/>
          <ac:spMkLst>
            <pc:docMk/>
            <pc:sldMk cId="445223710" sldId="286"/>
            <ac:spMk id="20" creationId="{00000000-0000-0000-0000-000000000000}"/>
          </ac:spMkLst>
        </pc:spChg>
        <pc:spChg chg="add mod">
          <ac:chgData name="Aastha Kumar" userId="f94225b3-263d-47de-91f3-c17c89a7eef3" providerId="ADAL" clId="{E202E7F5-70F7-412F-BE04-49801584B34C}" dt="2024-05-09T16:07:19.406" v="2126"/>
          <ac:spMkLst>
            <pc:docMk/>
            <pc:sldMk cId="445223710" sldId="286"/>
            <ac:spMk id="21" creationId="{00000000-0000-0000-0000-000000000000}"/>
          </ac:spMkLst>
        </pc:spChg>
        <pc:spChg chg="add mod">
          <ac:chgData name="Aastha Kumar" userId="f94225b3-263d-47de-91f3-c17c89a7eef3" providerId="ADAL" clId="{E202E7F5-70F7-412F-BE04-49801584B34C}" dt="2024-05-09T16:07:19.406" v="2126"/>
          <ac:spMkLst>
            <pc:docMk/>
            <pc:sldMk cId="445223710" sldId="286"/>
            <ac:spMk id="22" creationId="{00000000-0000-0000-0000-000000000000}"/>
          </ac:spMkLst>
        </pc:spChg>
        <pc:spChg chg="add mod">
          <ac:chgData name="Aastha Kumar" userId="f94225b3-263d-47de-91f3-c17c89a7eef3" providerId="ADAL" clId="{E202E7F5-70F7-412F-BE04-49801584B34C}" dt="2024-05-09T16:07:19.406" v="2126"/>
          <ac:spMkLst>
            <pc:docMk/>
            <pc:sldMk cId="445223710" sldId="286"/>
            <ac:spMk id="23" creationId="{00000000-0000-0000-0000-000000000000}"/>
          </ac:spMkLst>
        </pc:spChg>
        <pc:spChg chg="add mod">
          <ac:chgData name="Aastha Kumar" userId="f94225b3-263d-47de-91f3-c17c89a7eef3" providerId="ADAL" clId="{E202E7F5-70F7-412F-BE04-49801584B34C}" dt="2024-05-09T16:07:19.406" v="2126"/>
          <ac:spMkLst>
            <pc:docMk/>
            <pc:sldMk cId="445223710" sldId="286"/>
            <ac:spMk id="24" creationId="{00000000-0000-0000-0000-000000000000}"/>
          </ac:spMkLst>
        </pc:spChg>
        <pc:spChg chg="add mod">
          <ac:chgData name="Aastha Kumar" userId="f94225b3-263d-47de-91f3-c17c89a7eef3" providerId="ADAL" clId="{E202E7F5-70F7-412F-BE04-49801584B34C}" dt="2024-05-09T16:07:19.406" v="2126"/>
          <ac:spMkLst>
            <pc:docMk/>
            <pc:sldMk cId="445223710" sldId="286"/>
            <ac:spMk id="26" creationId="{00000000-0000-0000-0000-000000000000}"/>
          </ac:spMkLst>
        </pc:spChg>
        <pc:spChg chg="add mod">
          <ac:chgData name="Aastha Kumar" userId="f94225b3-263d-47de-91f3-c17c89a7eef3" providerId="ADAL" clId="{E202E7F5-70F7-412F-BE04-49801584B34C}" dt="2024-05-09T16:07:19.406" v="2126"/>
          <ac:spMkLst>
            <pc:docMk/>
            <pc:sldMk cId="445223710" sldId="286"/>
            <ac:spMk id="27" creationId="{00000000-0000-0000-0000-000000000000}"/>
          </ac:spMkLst>
        </pc:spChg>
        <pc:spChg chg="del mod">
          <ac:chgData name="Aastha Kumar" userId="f94225b3-263d-47de-91f3-c17c89a7eef3" providerId="ADAL" clId="{E202E7F5-70F7-412F-BE04-49801584B34C}" dt="2024-05-09T16:07:18.886" v="2125" actId="21"/>
          <ac:spMkLst>
            <pc:docMk/>
            <pc:sldMk cId="445223710" sldId="286"/>
            <ac:spMk id="23555" creationId="{00000000-0000-0000-0000-000000000000}"/>
          </ac:spMkLst>
        </pc:spChg>
        <pc:spChg chg="del mod">
          <ac:chgData name="Aastha Kumar" userId="f94225b3-263d-47de-91f3-c17c89a7eef3" providerId="ADAL" clId="{E202E7F5-70F7-412F-BE04-49801584B34C}" dt="2024-05-09T16:07:18.886" v="2125" actId="21"/>
          <ac:spMkLst>
            <pc:docMk/>
            <pc:sldMk cId="445223710" sldId="286"/>
            <ac:spMk id="23556" creationId="{00000000-0000-0000-0000-000000000000}"/>
          </ac:spMkLst>
        </pc:spChg>
        <pc:spChg chg="del mod">
          <ac:chgData name="Aastha Kumar" userId="f94225b3-263d-47de-91f3-c17c89a7eef3" providerId="ADAL" clId="{E202E7F5-70F7-412F-BE04-49801584B34C}" dt="2024-05-09T16:07:18.886" v="2125" actId="21"/>
          <ac:spMkLst>
            <pc:docMk/>
            <pc:sldMk cId="445223710" sldId="286"/>
            <ac:spMk id="23557" creationId="{00000000-0000-0000-0000-000000000000}"/>
          </ac:spMkLst>
        </pc:spChg>
        <pc:spChg chg="del mod">
          <ac:chgData name="Aastha Kumar" userId="f94225b3-263d-47de-91f3-c17c89a7eef3" providerId="ADAL" clId="{E202E7F5-70F7-412F-BE04-49801584B34C}" dt="2024-05-09T16:07:18.886" v="2125" actId="21"/>
          <ac:spMkLst>
            <pc:docMk/>
            <pc:sldMk cId="445223710" sldId="286"/>
            <ac:spMk id="23558" creationId="{00000000-0000-0000-0000-000000000000}"/>
          </ac:spMkLst>
        </pc:spChg>
        <pc:spChg chg="del mod">
          <ac:chgData name="Aastha Kumar" userId="f94225b3-263d-47de-91f3-c17c89a7eef3" providerId="ADAL" clId="{E202E7F5-70F7-412F-BE04-49801584B34C}" dt="2024-05-09T16:07:18.886" v="2125" actId="21"/>
          <ac:spMkLst>
            <pc:docMk/>
            <pc:sldMk cId="445223710" sldId="286"/>
            <ac:spMk id="23565" creationId="{00000000-0000-0000-0000-000000000000}"/>
          </ac:spMkLst>
        </pc:spChg>
        <pc:spChg chg="del mod">
          <ac:chgData name="Aastha Kumar" userId="f94225b3-263d-47de-91f3-c17c89a7eef3" providerId="ADAL" clId="{E202E7F5-70F7-412F-BE04-49801584B34C}" dt="2024-05-09T16:07:18.886" v="2125" actId="21"/>
          <ac:spMkLst>
            <pc:docMk/>
            <pc:sldMk cId="445223710" sldId="286"/>
            <ac:spMk id="23566" creationId="{00000000-0000-0000-0000-000000000000}"/>
          </ac:spMkLst>
        </pc:spChg>
        <pc:spChg chg="del mod">
          <ac:chgData name="Aastha Kumar" userId="f94225b3-263d-47de-91f3-c17c89a7eef3" providerId="ADAL" clId="{E202E7F5-70F7-412F-BE04-49801584B34C}" dt="2024-05-09T16:07:18.886" v="2125" actId="21"/>
          <ac:spMkLst>
            <pc:docMk/>
            <pc:sldMk cId="445223710" sldId="286"/>
            <ac:spMk id="23567" creationId="{00000000-0000-0000-0000-000000000000}"/>
          </ac:spMkLst>
        </pc:spChg>
        <pc:spChg chg="del mod">
          <ac:chgData name="Aastha Kumar" userId="f94225b3-263d-47de-91f3-c17c89a7eef3" providerId="ADAL" clId="{E202E7F5-70F7-412F-BE04-49801584B34C}" dt="2024-05-09T16:07:18.886" v="2125" actId="21"/>
          <ac:spMkLst>
            <pc:docMk/>
            <pc:sldMk cId="445223710" sldId="286"/>
            <ac:spMk id="23568" creationId="{00000000-0000-0000-0000-000000000000}"/>
          </ac:spMkLst>
        </pc:spChg>
        <pc:spChg chg="del mod">
          <ac:chgData name="Aastha Kumar" userId="f94225b3-263d-47de-91f3-c17c89a7eef3" providerId="ADAL" clId="{E202E7F5-70F7-412F-BE04-49801584B34C}" dt="2024-05-09T16:07:18.886" v="2125" actId="21"/>
          <ac:spMkLst>
            <pc:docMk/>
            <pc:sldMk cId="445223710" sldId="286"/>
            <ac:spMk id="23569" creationId="{00000000-0000-0000-0000-000000000000}"/>
          </ac:spMkLst>
        </pc:spChg>
        <pc:spChg chg="del mod">
          <ac:chgData name="Aastha Kumar" userId="f94225b3-263d-47de-91f3-c17c89a7eef3" providerId="ADAL" clId="{E202E7F5-70F7-412F-BE04-49801584B34C}" dt="2024-05-09T16:07:18.886" v="2125" actId="21"/>
          <ac:spMkLst>
            <pc:docMk/>
            <pc:sldMk cId="445223710" sldId="286"/>
            <ac:spMk id="23570" creationId="{00000000-0000-0000-0000-000000000000}"/>
          </ac:spMkLst>
        </pc:spChg>
        <pc:spChg chg="del mod">
          <ac:chgData name="Aastha Kumar" userId="f94225b3-263d-47de-91f3-c17c89a7eef3" providerId="ADAL" clId="{E202E7F5-70F7-412F-BE04-49801584B34C}" dt="2024-05-09T16:07:18.886" v="2125" actId="21"/>
          <ac:spMkLst>
            <pc:docMk/>
            <pc:sldMk cId="445223710" sldId="286"/>
            <ac:spMk id="23571" creationId="{00000000-0000-0000-0000-000000000000}"/>
          </ac:spMkLst>
        </pc:spChg>
        <pc:spChg chg="del mod">
          <ac:chgData name="Aastha Kumar" userId="f94225b3-263d-47de-91f3-c17c89a7eef3" providerId="ADAL" clId="{E202E7F5-70F7-412F-BE04-49801584B34C}" dt="2024-05-09T16:07:18.886" v="2125" actId="21"/>
          <ac:spMkLst>
            <pc:docMk/>
            <pc:sldMk cId="445223710" sldId="286"/>
            <ac:spMk id="23572" creationId="{00000000-0000-0000-0000-000000000000}"/>
          </ac:spMkLst>
        </pc:spChg>
        <pc:spChg chg="del mod">
          <ac:chgData name="Aastha Kumar" userId="f94225b3-263d-47de-91f3-c17c89a7eef3" providerId="ADAL" clId="{E202E7F5-70F7-412F-BE04-49801584B34C}" dt="2024-05-09T16:07:18.886" v="2125" actId="21"/>
          <ac:spMkLst>
            <pc:docMk/>
            <pc:sldMk cId="445223710" sldId="286"/>
            <ac:spMk id="23573" creationId="{00000000-0000-0000-0000-000000000000}"/>
          </ac:spMkLst>
        </pc:spChg>
        <pc:spChg chg="del mod">
          <ac:chgData name="Aastha Kumar" userId="f94225b3-263d-47de-91f3-c17c89a7eef3" providerId="ADAL" clId="{E202E7F5-70F7-412F-BE04-49801584B34C}" dt="2024-05-09T16:07:18.886" v="2125" actId="21"/>
          <ac:spMkLst>
            <pc:docMk/>
            <pc:sldMk cId="445223710" sldId="286"/>
            <ac:spMk id="23574" creationId="{00000000-0000-0000-0000-000000000000}"/>
          </ac:spMkLst>
        </pc:spChg>
        <pc:spChg chg="del">
          <ac:chgData name="Aastha Kumar" userId="f94225b3-263d-47de-91f3-c17c89a7eef3" providerId="ADAL" clId="{E202E7F5-70F7-412F-BE04-49801584B34C}" dt="2024-05-09T16:07:18.886" v="2125" actId="21"/>
          <ac:spMkLst>
            <pc:docMk/>
            <pc:sldMk cId="445223710" sldId="286"/>
            <ac:spMk id="23575" creationId="{00000000-0000-0000-0000-000000000000}"/>
          </ac:spMkLst>
        </pc:spChg>
        <pc:spChg chg="del mod">
          <ac:chgData name="Aastha Kumar" userId="f94225b3-263d-47de-91f3-c17c89a7eef3" providerId="ADAL" clId="{E202E7F5-70F7-412F-BE04-49801584B34C}" dt="2024-05-09T16:07:18.886" v="2125" actId="21"/>
          <ac:spMkLst>
            <pc:docMk/>
            <pc:sldMk cId="445223710" sldId="286"/>
            <ac:spMk id="23576" creationId="{00000000-0000-0000-0000-000000000000}"/>
          </ac:spMkLst>
        </pc:spChg>
        <pc:spChg chg="del">
          <ac:chgData name="Aastha Kumar" userId="f94225b3-263d-47de-91f3-c17c89a7eef3" providerId="ADAL" clId="{E202E7F5-70F7-412F-BE04-49801584B34C}" dt="2024-05-09T16:07:02.146" v="2120" actId="478"/>
          <ac:spMkLst>
            <pc:docMk/>
            <pc:sldMk cId="445223710" sldId="286"/>
            <ac:spMk id="154627" creationId="{00000000-0000-0000-0000-000000000000}"/>
          </ac:spMkLst>
        </pc:spChg>
        <pc:graphicFrameChg chg="add mod modGraphic">
          <ac:chgData name="Aastha Kumar" userId="f94225b3-263d-47de-91f3-c17c89a7eef3" providerId="ADAL" clId="{E202E7F5-70F7-412F-BE04-49801584B34C}" dt="2024-05-09T16:07:51.386" v="2136" actId="1076"/>
          <ac:graphicFrameMkLst>
            <pc:docMk/>
            <pc:sldMk cId="445223710" sldId="286"/>
            <ac:graphicFrameMk id="39" creationId="{00000000-0000-0000-0000-000000000000}"/>
          </ac:graphicFrameMkLst>
        </pc:graphicFrameChg>
        <pc:picChg chg="add mod">
          <ac:chgData name="Aastha Kumar" userId="f94225b3-263d-47de-91f3-c17c89a7eef3" providerId="ADAL" clId="{E202E7F5-70F7-412F-BE04-49801584B34C}" dt="2024-05-09T16:07:27.177" v="2131" actId="1076"/>
          <ac:picMkLst>
            <pc:docMk/>
            <pc:sldMk cId="445223710" sldId="286"/>
            <ac:picMk id="28" creationId="{6C876053-FD1E-42EE-C5CE-71F792A3CC3A}"/>
          </ac:picMkLst>
        </pc:picChg>
        <pc:picChg chg="mod">
          <ac:chgData name="Aastha Kumar" userId="f94225b3-263d-47de-91f3-c17c89a7eef3" providerId="ADAL" clId="{E202E7F5-70F7-412F-BE04-49801584B34C}" dt="2024-05-04T13:09:35.066" v="290"/>
          <ac:picMkLst>
            <pc:docMk/>
            <pc:sldMk cId="445223710" sldId="286"/>
            <ac:picMk id="440" creationId="{00000000-0000-0000-0000-000000000000}"/>
          </ac:picMkLst>
        </pc:picChg>
        <pc:cxnChg chg="add mod">
          <ac:chgData name="Aastha Kumar" userId="f94225b3-263d-47de-91f3-c17c89a7eef3" providerId="ADAL" clId="{E202E7F5-70F7-412F-BE04-49801584B34C}" dt="2024-05-09T16:07:19.406" v="2126"/>
          <ac:cxnSpMkLst>
            <pc:docMk/>
            <pc:sldMk cId="445223710" sldId="286"/>
            <ac:cxnSpMk id="9" creationId="{00000000-0000-0000-0000-000000000000}"/>
          </ac:cxnSpMkLst>
        </pc:cxnChg>
        <pc:cxnChg chg="add mod">
          <ac:chgData name="Aastha Kumar" userId="f94225b3-263d-47de-91f3-c17c89a7eef3" providerId="ADAL" clId="{E202E7F5-70F7-412F-BE04-49801584B34C}" dt="2024-05-09T16:07:19.406" v="2126"/>
          <ac:cxnSpMkLst>
            <pc:docMk/>
            <pc:sldMk cId="445223710" sldId="286"/>
            <ac:cxnSpMk id="10" creationId="{00000000-0000-0000-0000-000000000000}"/>
          </ac:cxnSpMkLst>
        </pc:cxnChg>
        <pc:cxnChg chg="add mod">
          <ac:chgData name="Aastha Kumar" userId="f94225b3-263d-47de-91f3-c17c89a7eef3" providerId="ADAL" clId="{E202E7F5-70F7-412F-BE04-49801584B34C}" dt="2024-05-09T16:07:19.406" v="2126"/>
          <ac:cxnSpMkLst>
            <pc:docMk/>
            <pc:sldMk cId="445223710" sldId="286"/>
            <ac:cxnSpMk id="11" creationId="{00000000-0000-0000-0000-000000000000}"/>
          </ac:cxnSpMkLst>
        </pc:cxnChg>
        <pc:cxnChg chg="del mod">
          <ac:chgData name="Aastha Kumar" userId="f94225b3-263d-47de-91f3-c17c89a7eef3" providerId="ADAL" clId="{E202E7F5-70F7-412F-BE04-49801584B34C}" dt="2024-05-09T16:07:18.886" v="2125" actId="21"/>
          <ac:cxnSpMkLst>
            <pc:docMk/>
            <pc:sldMk cId="445223710" sldId="286"/>
            <ac:cxnSpMk id="23562" creationId="{00000000-0000-0000-0000-000000000000}"/>
          </ac:cxnSpMkLst>
        </pc:cxnChg>
        <pc:cxnChg chg="del mod">
          <ac:chgData name="Aastha Kumar" userId="f94225b3-263d-47de-91f3-c17c89a7eef3" providerId="ADAL" clId="{E202E7F5-70F7-412F-BE04-49801584B34C}" dt="2024-05-09T16:07:18.886" v="2125" actId="21"/>
          <ac:cxnSpMkLst>
            <pc:docMk/>
            <pc:sldMk cId="445223710" sldId="286"/>
            <ac:cxnSpMk id="23563" creationId="{00000000-0000-0000-0000-000000000000}"/>
          </ac:cxnSpMkLst>
        </pc:cxnChg>
        <pc:cxnChg chg="del mod">
          <ac:chgData name="Aastha Kumar" userId="f94225b3-263d-47de-91f3-c17c89a7eef3" providerId="ADAL" clId="{E202E7F5-70F7-412F-BE04-49801584B34C}" dt="2024-05-09T16:07:18.886" v="2125" actId="21"/>
          <ac:cxnSpMkLst>
            <pc:docMk/>
            <pc:sldMk cId="445223710" sldId="286"/>
            <ac:cxnSpMk id="23564" creationId="{00000000-0000-0000-0000-000000000000}"/>
          </ac:cxnSpMkLst>
        </pc:cxnChg>
      </pc:sldChg>
      <pc:sldChg chg="addSp delSp modSp del mod modNotes">
        <pc:chgData name="Aastha Kumar" userId="f94225b3-263d-47de-91f3-c17c89a7eef3" providerId="ADAL" clId="{E202E7F5-70F7-412F-BE04-49801584B34C}" dt="2024-05-09T16:07:53.140" v="2137" actId="47"/>
        <pc:sldMkLst>
          <pc:docMk/>
          <pc:sldMk cId="1584678334" sldId="287"/>
        </pc:sldMkLst>
        <pc:spChg chg="add del mod">
          <ac:chgData name="Aastha Kumar" userId="f94225b3-263d-47de-91f3-c17c89a7eef3" providerId="ADAL" clId="{E202E7F5-70F7-412F-BE04-49801584B34C}" dt="2024-05-04T14:30:16.859" v="1362" actId="21"/>
          <ac:spMkLst>
            <pc:docMk/>
            <pc:sldMk cId="1584678334" sldId="287"/>
            <ac:spMk id="2" creationId="{59ED8741-9FF4-6ADE-8279-6F0F41A546FB}"/>
          </ac:spMkLst>
        </pc:spChg>
        <pc:graphicFrameChg chg="del">
          <ac:chgData name="Aastha Kumar" userId="f94225b3-263d-47de-91f3-c17c89a7eef3" providerId="ADAL" clId="{E202E7F5-70F7-412F-BE04-49801584B34C}" dt="2024-05-09T16:07:43.925" v="2132" actId="21"/>
          <ac:graphicFrameMkLst>
            <pc:docMk/>
            <pc:sldMk cId="1584678334" sldId="287"/>
            <ac:graphicFrameMk id="39" creationId="{00000000-0000-0000-0000-000000000000}"/>
          </ac:graphicFrameMkLst>
        </pc:graphicFrameChg>
        <pc:picChg chg="del mod">
          <ac:chgData name="Aastha Kumar" userId="f94225b3-263d-47de-91f3-c17c89a7eef3" providerId="ADAL" clId="{E202E7F5-70F7-412F-BE04-49801584B34C}" dt="2024-05-04T14:30:08.322" v="1358" actId="21"/>
          <ac:picMkLst>
            <pc:docMk/>
            <pc:sldMk cId="1584678334" sldId="287"/>
            <ac:picMk id="445" creationId="{00000000-0000-0000-0000-000000000000}"/>
          </ac:picMkLst>
        </pc:picChg>
      </pc:sldChg>
      <pc:sldChg chg="addSp delSp modSp mod modNotes">
        <pc:chgData name="Aastha Kumar" userId="f94225b3-263d-47de-91f3-c17c89a7eef3" providerId="ADAL" clId="{E202E7F5-70F7-412F-BE04-49801584B34C}" dt="2024-05-10T09:06:18.140" v="2415" actId="20577"/>
        <pc:sldMkLst>
          <pc:docMk/>
          <pc:sldMk cId="0" sldId="288"/>
        </pc:sldMkLst>
        <pc:spChg chg="add mod">
          <ac:chgData name="Aastha Kumar" userId="f94225b3-263d-47de-91f3-c17c89a7eef3" providerId="ADAL" clId="{E202E7F5-70F7-412F-BE04-49801584B34C}" dt="2024-05-10T09:06:18.140" v="2415" actId="20577"/>
          <ac:spMkLst>
            <pc:docMk/>
            <pc:sldMk cId="0" sldId="288"/>
            <ac:spMk id="3" creationId="{4940AF5A-19F5-54FE-D712-CD70F243EF13}"/>
          </ac:spMkLst>
        </pc:spChg>
        <pc:spChg chg="add mod">
          <ac:chgData name="Aastha Kumar" userId="f94225b3-263d-47de-91f3-c17c89a7eef3" providerId="ADAL" clId="{E202E7F5-70F7-412F-BE04-49801584B34C}" dt="2024-05-04T14:02:53.996" v="930"/>
          <ac:spMkLst>
            <pc:docMk/>
            <pc:sldMk cId="0" sldId="288"/>
            <ac:spMk id="5" creationId="{C94B9FE9-8056-FE38-33D2-5DE600325B2D}"/>
          </ac:spMkLst>
        </pc:spChg>
        <pc:spChg chg="add mod">
          <ac:chgData name="Aastha Kumar" userId="f94225b3-263d-47de-91f3-c17c89a7eef3" providerId="ADAL" clId="{E202E7F5-70F7-412F-BE04-49801584B34C}" dt="2024-05-04T14:03:29.835" v="954" actId="1076"/>
          <ac:spMkLst>
            <pc:docMk/>
            <pc:sldMk cId="0" sldId="288"/>
            <ac:spMk id="6" creationId="{5627F32B-1CC4-26C7-E7C6-33BDDB606C34}"/>
          </ac:spMkLst>
        </pc:spChg>
        <pc:picChg chg="add del mod modCrop">
          <ac:chgData name="Aastha Kumar" userId="f94225b3-263d-47de-91f3-c17c89a7eef3" providerId="ADAL" clId="{E202E7F5-70F7-412F-BE04-49801584B34C}" dt="2024-05-04T13:59:41.557" v="911" actId="21"/>
          <ac:picMkLst>
            <pc:docMk/>
            <pc:sldMk cId="0" sldId="288"/>
            <ac:picMk id="2" creationId="{BAB0B239-0C09-6B46-C716-DB94FC81AC35}"/>
          </ac:picMkLst>
        </pc:picChg>
        <pc:picChg chg="add mod">
          <ac:chgData name="Aastha Kumar" userId="f94225b3-263d-47de-91f3-c17c89a7eef3" providerId="ADAL" clId="{E202E7F5-70F7-412F-BE04-49801584B34C}" dt="2024-05-04T14:03:40.557" v="957" actId="1076"/>
          <ac:picMkLst>
            <pc:docMk/>
            <pc:sldMk cId="0" sldId="288"/>
            <ac:picMk id="4" creationId="{BAB0B239-0C09-6B46-C716-DB94FC81AC35}"/>
          </ac:picMkLst>
        </pc:picChg>
        <pc:picChg chg="mod modCrop">
          <ac:chgData name="Aastha Kumar" userId="f94225b3-263d-47de-91f3-c17c89a7eef3" providerId="ADAL" clId="{E202E7F5-70F7-412F-BE04-49801584B34C}" dt="2024-05-04T13:58:35.091" v="897" actId="1076"/>
          <ac:picMkLst>
            <pc:docMk/>
            <pc:sldMk cId="0" sldId="288"/>
            <ac:picMk id="450" creationId="{00000000-0000-0000-0000-000000000000}"/>
          </ac:picMkLst>
        </pc:picChg>
        <pc:picChg chg="add mod">
          <ac:chgData name="Aastha Kumar" userId="f94225b3-263d-47de-91f3-c17c89a7eef3" providerId="ADAL" clId="{E202E7F5-70F7-412F-BE04-49801584B34C}" dt="2024-05-04T13:58:10.435" v="890"/>
          <ac:picMkLst>
            <pc:docMk/>
            <pc:sldMk cId="0" sldId="288"/>
            <ac:picMk id="455" creationId="{00000000-0000-0000-0000-000000000000}"/>
          </ac:picMkLst>
        </pc:picChg>
        <pc:picChg chg="add mod modCrop">
          <ac:chgData name="Aastha Kumar" userId="f94225b3-263d-47de-91f3-c17c89a7eef3" providerId="ADAL" clId="{E202E7F5-70F7-412F-BE04-49801584B34C}" dt="2024-05-04T14:03:12.215" v="933" actId="732"/>
          <ac:picMkLst>
            <pc:docMk/>
            <pc:sldMk cId="0" sldId="288"/>
            <ac:picMk id="460" creationId="{00000000-0000-0000-0000-000000000000}"/>
          </ac:picMkLst>
        </pc:picChg>
        <pc:picChg chg="add mod modCrop">
          <ac:chgData name="Aastha Kumar" userId="f94225b3-263d-47de-91f3-c17c89a7eef3" providerId="ADAL" clId="{E202E7F5-70F7-412F-BE04-49801584B34C}" dt="2024-05-04T14:03:16.919" v="934" actId="1076"/>
          <ac:picMkLst>
            <pc:docMk/>
            <pc:sldMk cId="0" sldId="288"/>
            <ac:picMk id="465" creationId="{00000000-0000-0000-0000-000000000000}"/>
          </ac:picMkLst>
        </pc:picChg>
      </pc:sldChg>
      <pc:sldChg chg="delSp modSp del mod modNotes">
        <pc:chgData name="Aastha Kumar" userId="f94225b3-263d-47de-91f3-c17c89a7eef3" providerId="ADAL" clId="{E202E7F5-70F7-412F-BE04-49801584B34C}" dt="2024-05-09T16:09:12.521" v="2155" actId="1076"/>
        <pc:sldMkLst>
          <pc:docMk/>
          <pc:sldMk cId="2842338843" sldId="289"/>
        </pc:sldMkLst>
        <pc:spChg chg="del">
          <ac:chgData name="Aastha Kumar" userId="f94225b3-263d-47de-91f3-c17c89a7eef3" providerId="ADAL" clId="{E202E7F5-70F7-412F-BE04-49801584B34C}" dt="2024-05-09T16:09:00.915" v="2151" actId="478"/>
          <ac:spMkLst>
            <pc:docMk/>
            <pc:sldMk cId="2842338843" sldId="289"/>
            <ac:spMk id="9220" creationId="{00000000-0000-0000-0000-000000000000}"/>
          </ac:spMkLst>
        </pc:spChg>
        <pc:spChg chg="mod">
          <ac:chgData name="Aastha Kumar" userId="f94225b3-263d-47de-91f3-c17c89a7eef3" providerId="ADAL" clId="{E202E7F5-70F7-412F-BE04-49801584B34C}" dt="2024-05-09T16:09:03.603" v="2152" actId="1076"/>
          <ac:spMkLst>
            <pc:docMk/>
            <pc:sldMk cId="2842338843" sldId="289"/>
            <ac:spMk id="26627" creationId="{00000000-0000-0000-0000-000000000000}"/>
          </ac:spMkLst>
        </pc:spChg>
        <pc:spChg chg="mod">
          <ac:chgData name="Aastha Kumar" userId="f94225b3-263d-47de-91f3-c17c89a7eef3" providerId="ADAL" clId="{E202E7F5-70F7-412F-BE04-49801584B34C}" dt="2024-05-09T16:09:12.521" v="2155" actId="1076"/>
          <ac:spMkLst>
            <pc:docMk/>
            <pc:sldMk cId="2842338843" sldId="289"/>
            <ac:spMk id="26629" creationId="{00000000-0000-0000-0000-000000000000}"/>
          </ac:spMkLst>
        </pc:spChg>
        <pc:spChg chg="mod">
          <ac:chgData name="Aastha Kumar" userId="f94225b3-263d-47de-91f3-c17c89a7eef3" providerId="ADAL" clId="{E202E7F5-70F7-412F-BE04-49801584B34C}" dt="2024-05-09T16:09:12.521" v="2155" actId="1076"/>
          <ac:spMkLst>
            <pc:docMk/>
            <pc:sldMk cId="2842338843" sldId="289"/>
            <ac:spMk id="26630" creationId="{00000000-0000-0000-0000-000000000000}"/>
          </ac:spMkLst>
        </pc:spChg>
        <pc:spChg chg="mod">
          <ac:chgData name="Aastha Kumar" userId="f94225b3-263d-47de-91f3-c17c89a7eef3" providerId="ADAL" clId="{E202E7F5-70F7-412F-BE04-49801584B34C}" dt="2024-05-09T16:09:12.521" v="2155" actId="1076"/>
          <ac:spMkLst>
            <pc:docMk/>
            <pc:sldMk cId="2842338843" sldId="289"/>
            <ac:spMk id="26631" creationId="{00000000-0000-0000-0000-000000000000}"/>
          </ac:spMkLst>
        </pc:spChg>
        <pc:spChg chg="mod">
          <ac:chgData name="Aastha Kumar" userId="f94225b3-263d-47de-91f3-c17c89a7eef3" providerId="ADAL" clId="{E202E7F5-70F7-412F-BE04-49801584B34C}" dt="2024-05-09T16:09:12.521" v="2155" actId="1076"/>
          <ac:spMkLst>
            <pc:docMk/>
            <pc:sldMk cId="2842338843" sldId="289"/>
            <ac:spMk id="26635" creationId="{00000000-0000-0000-0000-000000000000}"/>
          </ac:spMkLst>
        </pc:spChg>
        <pc:spChg chg="mod">
          <ac:chgData name="Aastha Kumar" userId="f94225b3-263d-47de-91f3-c17c89a7eef3" providerId="ADAL" clId="{E202E7F5-70F7-412F-BE04-49801584B34C}" dt="2024-05-09T16:09:12.521" v="2155" actId="1076"/>
          <ac:spMkLst>
            <pc:docMk/>
            <pc:sldMk cId="2842338843" sldId="289"/>
            <ac:spMk id="26636" creationId="{00000000-0000-0000-0000-000000000000}"/>
          </ac:spMkLst>
        </pc:spChg>
        <pc:spChg chg="mod">
          <ac:chgData name="Aastha Kumar" userId="f94225b3-263d-47de-91f3-c17c89a7eef3" providerId="ADAL" clId="{E202E7F5-70F7-412F-BE04-49801584B34C}" dt="2024-05-09T16:09:12.521" v="2155" actId="1076"/>
          <ac:spMkLst>
            <pc:docMk/>
            <pc:sldMk cId="2842338843" sldId="289"/>
            <ac:spMk id="26637" creationId="{00000000-0000-0000-0000-000000000000}"/>
          </ac:spMkLst>
        </pc:spChg>
        <pc:graphicFrameChg chg="mod">
          <ac:chgData name="Aastha Kumar" userId="f94225b3-263d-47de-91f3-c17c89a7eef3" providerId="ADAL" clId="{E202E7F5-70F7-412F-BE04-49801584B34C}" dt="2024-05-09T16:09:05.866" v="2153" actId="1076"/>
          <ac:graphicFrameMkLst>
            <pc:docMk/>
            <pc:sldMk cId="2842338843" sldId="289"/>
            <ac:graphicFrameMk id="26638" creationId="{00000000-0000-0000-0000-000000000000}"/>
          </ac:graphicFrameMkLst>
        </pc:graphicFrameChg>
        <pc:graphicFrameChg chg="mod">
          <ac:chgData name="Aastha Kumar" userId="f94225b3-263d-47de-91f3-c17c89a7eef3" providerId="ADAL" clId="{E202E7F5-70F7-412F-BE04-49801584B34C}" dt="2024-05-09T16:09:08.421" v="2154" actId="1076"/>
          <ac:graphicFrameMkLst>
            <pc:docMk/>
            <pc:sldMk cId="2842338843" sldId="289"/>
            <ac:graphicFrameMk id="1156111" creationId="{00000000-0000-0000-0000-000000000000}"/>
          </ac:graphicFrameMkLst>
        </pc:graphicFrameChg>
        <pc:picChg chg="del mod modCrop">
          <ac:chgData name="Aastha Kumar" userId="f94225b3-263d-47de-91f3-c17c89a7eef3" providerId="ADAL" clId="{E202E7F5-70F7-412F-BE04-49801584B34C}" dt="2024-05-04T13:47:37.543" v="551" actId="21"/>
          <ac:picMkLst>
            <pc:docMk/>
            <pc:sldMk cId="2842338843" sldId="289"/>
            <ac:picMk id="455" creationId="{00000000-0000-0000-0000-000000000000}"/>
          </ac:picMkLst>
        </pc:picChg>
        <pc:cxnChg chg="mod">
          <ac:chgData name="Aastha Kumar" userId="f94225b3-263d-47de-91f3-c17c89a7eef3" providerId="ADAL" clId="{E202E7F5-70F7-412F-BE04-49801584B34C}" dt="2024-05-09T16:09:12.521" v="2155" actId="1076"/>
          <ac:cxnSpMkLst>
            <pc:docMk/>
            <pc:sldMk cId="2842338843" sldId="289"/>
            <ac:cxnSpMk id="26632" creationId="{00000000-0000-0000-0000-000000000000}"/>
          </ac:cxnSpMkLst>
        </pc:cxnChg>
        <pc:cxnChg chg="mod">
          <ac:chgData name="Aastha Kumar" userId="f94225b3-263d-47de-91f3-c17c89a7eef3" providerId="ADAL" clId="{E202E7F5-70F7-412F-BE04-49801584B34C}" dt="2024-05-09T16:09:12.521" v="2155" actId="1076"/>
          <ac:cxnSpMkLst>
            <pc:docMk/>
            <pc:sldMk cId="2842338843" sldId="289"/>
            <ac:cxnSpMk id="26633" creationId="{00000000-0000-0000-0000-000000000000}"/>
          </ac:cxnSpMkLst>
        </pc:cxnChg>
        <pc:cxnChg chg="mod">
          <ac:chgData name="Aastha Kumar" userId="f94225b3-263d-47de-91f3-c17c89a7eef3" providerId="ADAL" clId="{E202E7F5-70F7-412F-BE04-49801584B34C}" dt="2024-05-09T16:09:12.521" v="2155" actId="1076"/>
          <ac:cxnSpMkLst>
            <pc:docMk/>
            <pc:sldMk cId="2842338843" sldId="289"/>
            <ac:cxnSpMk id="26634" creationId="{00000000-0000-0000-0000-000000000000}"/>
          </ac:cxnSpMkLst>
        </pc:cxnChg>
      </pc:sldChg>
      <pc:sldChg chg="delSp modSp del mod modNotes">
        <pc:chgData name="Aastha Kumar" userId="f94225b3-263d-47de-91f3-c17c89a7eef3" providerId="ADAL" clId="{E202E7F5-70F7-412F-BE04-49801584B34C}" dt="2024-05-09T16:09:39.607" v="2163" actId="1076"/>
        <pc:sldMkLst>
          <pc:docMk/>
          <pc:sldMk cId="1231259430" sldId="290"/>
        </pc:sldMkLst>
        <pc:spChg chg="del">
          <ac:chgData name="Aastha Kumar" userId="f94225b3-263d-47de-91f3-c17c89a7eef3" providerId="ADAL" clId="{E202E7F5-70F7-412F-BE04-49801584B34C}" dt="2024-05-09T16:09:15.663" v="2156" actId="478"/>
          <ac:spMkLst>
            <pc:docMk/>
            <pc:sldMk cId="1231259430" sldId="290"/>
            <ac:spMk id="10244" creationId="{00000000-0000-0000-0000-000000000000}"/>
          </ac:spMkLst>
        </pc:spChg>
        <pc:spChg chg="mod">
          <ac:chgData name="Aastha Kumar" userId="f94225b3-263d-47de-91f3-c17c89a7eef3" providerId="ADAL" clId="{E202E7F5-70F7-412F-BE04-49801584B34C}" dt="2024-05-09T16:09:21.651" v="2158" actId="1076"/>
          <ac:spMkLst>
            <pc:docMk/>
            <pc:sldMk cId="1231259430" sldId="290"/>
            <ac:spMk id="27651" creationId="{00000000-0000-0000-0000-000000000000}"/>
          </ac:spMkLst>
        </pc:spChg>
        <pc:spChg chg="mod">
          <ac:chgData name="Aastha Kumar" userId="f94225b3-263d-47de-91f3-c17c89a7eef3" providerId="ADAL" clId="{E202E7F5-70F7-412F-BE04-49801584B34C}" dt="2024-05-09T16:09:26.507" v="2159" actId="1076"/>
          <ac:spMkLst>
            <pc:docMk/>
            <pc:sldMk cId="1231259430" sldId="290"/>
            <ac:spMk id="27653" creationId="{00000000-0000-0000-0000-000000000000}"/>
          </ac:spMkLst>
        </pc:spChg>
        <pc:spChg chg="mod">
          <ac:chgData name="Aastha Kumar" userId="f94225b3-263d-47de-91f3-c17c89a7eef3" providerId="ADAL" clId="{E202E7F5-70F7-412F-BE04-49801584B34C}" dt="2024-05-09T16:09:31.093" v="2160" actId="1076"/>
          <ac:spMkLst>
            <pc:docMk/>
            <pc:sldMk cId="1231259430" sldId="290"/>
            <ac:spMk id="27654" creationId="{00000000-0000-0000-0000-000000000000}"/>
          </ac:spMkLst>
        </pc:spChg>
        <pc:spChg chg="mod">
          <ac:chgData name="Aastha Kumar" userId="f94225b3-263d-47de-91f3-c17c89a7eef3" providerId="ADAL" clId="{E202E7F5-70F7-412F-BE04-49801584B34C}" dt="2024-05-09T16:09:35.373" v="2161" actId="1076"/>
          <ac:spMkLst>
            <pc:docMk/>
            <pc:sldMk cId="1231259430" sldId="290"/>
            <ac:spMk id="27655" creationId="{00000000-0000-0000-0000-000000000000}"/>
          </ac:spMkLst>
        </pc:spChg>
        <pc:spChg chg="mod">
          <ac:chgData name="Aastha Kumar" userId="f94225b3-263d-47de-91f3-c17c89a7eef3" providerId="ADAL" clId="{E202E7F5-70F7-412F-BE04-49801584B34C}" dt="2024-05-09T16:09:26.507" v="2159" actId="1076"/>
          <ac:spMkLst>
            <pc:docMk/>
            <pc:sldMk cId="1231259430" sldId="290"/>
            <ac:spMk id="27659" creationId="{00000000-0000-0000-0000-000000000000}"/>
          </ac:spMkLst>
        </pc:spChg>
        <pc:spChg chg="mod">
          <ac:chgData name="Aastha Kumar" userId="f94225b3-263d-47de-91f3-c17c89a7eef3" providerId="ADAL" clId="{E202E7F5-70F7-412F-BE04-49801584B34C}" dt="2024-05-09T16:09:31.093" v="2160" actId="1076"/>
          <ac:spMkLst>
            <pc:docMk/>
            <pc:sldMk cId="1231259430" sldId="290"/>
            <ac:spMk id="27660" creationId="{00000000-0000-0000-0000-000000000000}"/>
          </ac:spMkLst>
        </pc:spChg>
        <pc:spChg chg="mod">
          <ac:chgData name="Aastha Kumar" userId="f94225b3-263d-47de-91f3-c17c89a7eef3" providerId="ADAL" clId="{E202E7F5-70F7-412F-BE04-49801584B34C}" dt="2024-05-09T16:09:35.373" v="2161" actId="1076"/>
          <ac:spMkLst>
            <pc:docMk/>
            <pc:sldMk cId="1231259430" sldId="290"/>
            <ac:spMk id="27661" creationId="{00000000-0000-0000-0000-000000000000}"/>
          </ac:spMkLst>
        </pc:spChg>
        <pc:spChg chg="mod">
          <ac:chgData name="Aastha Kumar" userId="f94225b3-263d-47de-91f3-c17c89a7eef3" providerId="ADAL" clId="{E202E7F5-70F7-412F-BE04-49801584B34C}" dt="2024-05-09T16:09:26.507" v="2159" actId="1076"/>
          <ac:spMkLst>
            <pc:docMk/>
            <pc:sldMk cId="1231259430" sldId="290"/>
            <ac:spMk id="27710" creationId="{00000000-0000-0000-0000-000000000000}"/>
          </ac:spMkLst>
        </pc:spChg>
        <pc:spChg chg="mod">
          <ac:chgData name="Aastha Kumar" userId="f94225b3-263d-47de-91f3-c17c89a7eef3" providerId="ADAL" clId="{E202E7F5-70F7-412F-BE04-49801584B34C}" dt="2024-05-09T16:09:31.093" v="2160" actId="1076"/>
          <ac:spMkLst>
            <pc:docMk/>
            <pc:sldMk cId="1231259430" sldId="290"/>
            <ac:spMk id="27711" creationId="{00000000-0000-0000-0000-000000000000}"/>
          </ac:spMkLst>
        </pc:spChg>
        <pc:spChg chg="mod">
          <ac:chgData name="Aastha Kumar" userId="f94225b3-263d-47de-91f3-c17c89a7eef3" providerId="ADAL" clId="{E202E7F5-70F7-412F-BE04-49801584B34C}" dt="2024-05-09T16:09:35.373" v="2161" actId="1076"/>
          <ac:spMkLst>
            <pc:docMk/>
            <pc:sldMk cId="1231259430" sldId="290"/>
            <ac:spMk id="27712" creationId="{00000000-0000-0000-0000-000000000000}"/>
          </ac:spMkLst>
        </pc:spChg>
        <pc:graphicFrameChg chg="mod">
          <ac:chgData name="Aastha Kumar" userId="f94225b3-263d-47de-91f3-c17c89a7eef3" providerId="ADAL" clId="{E202E7F5-70F7-412F-BE04-49801584B34C}" dt="2024-05-09T16:09:39.607" v="2163" actId="1076"/>
          <ac:graphicFrameMkLst>
            <pc:docMk/>
            <pc:sldMk cId="1231259430" sldId="290"/>
            <ac:graphicFrameMk id="41" creationId="{00000000-0000-0000-0000-000000000000}"/>
          </ac:graphicFrameMkLst>
        </pc:graphicFrameChg>
        <pc:graphicFrameChg chg="mod">
          <ac:chgData name="Aastha Kumar" userId="f94225b3-263d-47de-91f3-c17c89a7eef3" providerId="ADAL" clId="{E202E7F5-70F7-412F-BE04-49801584B34C}" dt="2024-05-09T16:09:37.513" v="2162" actId="1076"/>
          <ac:graphicFrameMkLst>
            <pc:docMk/>
            <pc:sldMk cId="1231259430" sldId="290"/>
            <ac:graphicFrameMk id="27709" creationId="{00000000-0000-0000-0000-000000000000}"/>
          </ac:graphicFrameMkLst>
        </pc:graphicFrameChg>
        <pc:picChg chg="del mod modCrop">
          <ac:chgData name="Aastha Kumar" userId="f94225b3-263d-47de-91f3-c17c89a7eef3" providerId="ADAL" clId="{E202E7F5-70F7-412F-BE04-49801584B34C}" dt="2024-05-04T13:48:08.820" v="560" actId="21"/>
          <ac:picMkLst>
            <pc:docMk/>
            <pc:sldMk cId="1231259430" sldId="290"/>
            <ac:picMk id="460" creationId="{00000000-0000-0000-0000-000000000000}"/>
          </ac:picMkLst>
        </pc:picChg>
        <pc:cxnChg chg="mod">
          <ac:chgData name="Aastha Kumar" userId="f94225b3-263d-47de-91f3-c17c89a7eef3" providerId="ADAL" clId="{E202E7F5-70F7-412F-BE04-49801584B34C}" dt="2024-05-09T16:09:26.507" v="2159" actId="1076"/>
          <ac:cxnSpMkLst>
            <pc:docMk/>
            <pc:sldMk cId="1231259430" sldId="290"/>
            <ac:cxnSpMk id="27656" creationId="{00000000-0000-0000-0000-000000000000}"/>
          </ac:cxnSpMkLst>
        </pc:cxnChg>
        <pc:cxnChg chg="mod">
          <ac:chgData name="Aastha Kumar" userId="f94225b3-263d-47de-91f3-c17c89a7eef3" providerId="ADAL" clId="{E202E7F5-70F7-412F-BE04-49801584B34C}" dt="2024-05-09T16:09:31.093" v="2160" actId="1076"/>
          <ac:cxnSpMkLst>
            <pc:docMk/>
            <pc:sldMk cId="1231259430" sldId="290"/>
            <ac:cxnSpMk id="27657" creationId="{00000000-0000-0000-0000-000000000000}"/>
          </ac:cxnSpMkLst>
        </pc:cxnChg>
        <pc:cxnChg chg="mod">
          <ac:chgData name="Aastha Kumar" userId="f94225b3-263d-47de-91f3-c17c89a7eef3" providerId="ADAL" clId="{E202E7F5-70F7-412F-BE04-49801584B34C}" dt="2024-05-09T16:09:35.373" v="2161" actId="1076"/>
          <ac:cxnSpMkLst>
            <pc:docMk/>
            <pc:sldMk cId="1231259430" sldId="290"/>
            <ac:cxnSpMk id="27658" creationId="{00000000-0000-0000-0000-000000000000}"/>
          </ac:cxnSpMkLst>
        </pc:cxnChg>
      </pc:sldChg>
      <pc:sldChg chg="addSp delSp modSp add del mod">
        <pc:chgData name="Aastha Kumar" userId="f94225b3-263d-47de-91f3-c17c89a7eef3" providerId="ADAL" clId="{E202E7F5-70F7-412F-BE04-49801584B34C}" dt="2024-05-10T09:04:59.358" v="2348" actId="47"/>
        <pc:sldMkLst>
          <pc:docMk/>
          <pc:sldMk cId="491247953" sldId="291"/>
        </pc:sldMkLst>
        <pc:spChg chg="add mod">
          <ac:chgData name="Aastha Kumar" userId="f94225b3-263d-47de-91f3-c17c89a7eef3" providerId="ADAL" clId="{E202E7F5-70F7-412F-BE04-49801584B34C}" dt="2024-05-09T16:10:46.981" v="2180" actId="1076"/>
          <ac:spMkLst>
            <pc:docMk/>
            <pc:sldMk cId="491247953" sldId="291"/>
            <ac:spMk id="3" creationId="{35C2B8D2-6523-0EED-3A3C-76635FFF6D43}"/>
          </ac:spMkLst>
        </pc:spChg>
        <pc:spChg chg="del">
          <ac:chgData name="Aastha Kumar" userId="f94225b3-263d-47de-91f3-c17c89a7eef3" providerId="ADAL" clId="{E202E7F5-70F7-412F-BE04-49801584B34C}" dt="2024-05-09T16:09:43.912" v="2164" actId="478"/>
          <ac:spMkLst>
            <pc:docMk/>
            <pc:sldMk cId="491247953" sldId="291"/>
            <ac:spMk id="11268" creationId="{00000000-0000-0000-0000-000000000000}"/>
          </ac:spMkLst>
        </pc:spChg>
        <pc:spChg chg="mod">
          <ac:chgData name="Aastha Kumar" userId="f94225b3-263d-47de-91f3-c17c89a7eef3" providerId="ADAL" clId="{E202E7F5-70F7-412F-BE04-49801584B34C}" dt="2024-05-09T16:09:55.935" v="2168" actId="1076"/>
          <ac:spMkLst>
            <pc:docMk/>
            <pc:sldMk cId="491247953" sldId="291"/>
            <ac:spMk id="28675" creationId="{00000000-0000-0000-0000-000000000000}"/>
          </ac:spMkLst>
        </pc:spChg>
        <pc:spChg chg="mod">
          <ac:chgData name="Aastha Kumar" userId="f94225b3-263d-47de-91f3-c17c89a7eef3" providerId="ADAL" clId="{E202E7F5-70F7-412F-BE04-49801584B34C}" dt="2024-05-09T16:09:51.421" v="2166" actId="1076"/>
          <ac:spMkLst>
            <pc:docMk/>
            <pc:sldMk cId="491247953" sldId="291"/>
            <ac:spMk id="28676" creationId="{00000000-0000-0000-0000-000000000000}"/>
          </ac:spMkLst>
        </pc:spChg>
        <pc:spChg chg="mod">
          <ac:chgData name="Aastha Kumar" userId="f94225b3-263d-47de-91f3-c17c89a7eef3" providerId="ADAL" clId="{E202E7F5-70F7-412F-BE04-49801584B34C}" dt="2024-05-09T16:09:51.421" v="2166" actId="1076"/>
          <ac:spMkLst>
            <pc:docMk/>
            <pc:sldMk cId="491247953" sldId="291"/>
            <ac:spMk id="28677" creationId="{00000000-0000-0000-0000-000000000000}"/>
          </ac:spMkLst>
        </pc:spChg>
        <pc:spChg chg="mod">
          <ac:chgData name="Aastha Kumar" userId="f94225b3-263d-47de-91f3-c17c89a7eef3" providerId="ADAL" clId="{E202E7F5-70F7-412F-BE04-49801584B34C}" dt="2024-05-09T16:09:51.421" v="2166" actId="1076"/>
          <ac:spMkLst>
            <pc:docMk/>
            <pc:sldMk cId="491247953" sldId="291"/>
            <ac:spMk id="28678" creationId="{00000000-0000-0000-0000-000000000000}"/>
          </ac:spMkLst>
        </pc:spChg>
        <pc:spChg chg="mod">
          <ac:chgData name="Aastha Kumar" userId="f94225b3-263d-47de-91f3-c17c89a7eef3" providerId="ADAL" clId="{E202E7F5-70F7-412F-BE04-49801584B34C}" dt="2024-05-09T16:09:51.421" v="2166" actId="1076"/>
          <ac:spMkLst>
            <pc:docMk/>
            <pc:sldMk cId="491247953" sldId="291"/>
            <ac:spMk id="28682" creationId="{00000000-0000-0000-0000-000000000000}"/>
          </ac:spMkLst>
        </pc:spChg>
        <pc:spChg chg="mod">
          <ac:chgData name="Aastha Kumar" userId="f94225b3-263d-47de-91f3-c17c89a7eef3" providerId="ADAL" clId="{E202E7F5-70F7-412F-BE04-49801584B34C}" dt="2024-05-09T16:09:51.421" v="2166" actId="1076"/>
          <ac:spMkLst>
            <pc:docMk/>
            <pc:sldMk cId="491247953" sldId="291"/>
            <ac:spMk id="28683" creationId="{00000000-0000-0000-0000-000000000000}"/>
          </ac:spMkLst>
        </pc:spChg>
        <pc:spChg chg="mod">
          <ac:chgData name="Aastha Kumar" userId="f94225b3-263d-47de-91f3-c17c89a7eef3" providerId="ADAL" clId="{E202E7F5-70F7-412F-BE04-49801584B34C}" dt="2024-05-09T16:09:51.421" v="2166" actId="1076"/>
          <ac:spMkLst>
            <pc:docMk/>
            <pc:sldMk cId="491247953" sldId="291"/>
            <ac:spMk id="28684" creationId="{00000000-0000-0000-0000-000000000000}"/>
          </ac:spMkLst>
        </pc:spChg>
        <pc:spChg chg="mod">
          <ac:chgData name="Aastha Kumar" userId="f94225b3-263d-47de-91f3-c17c89a7eef3" providerId="ADAL" clId="{E202E7F5-70F7-412F-BE04-49801584B34C}" dt="2024-05-09T16:09:51.421" v="2166" actId="1076"/>
          <ac:spMkLst>
            <pc:docMk/>
            <pc:sldMk cId="491247953" sldId="291"/>
            <ac:spMk id="28733" creationId="{00000000-0000-0000-0000-000000000000}"/>
          </ac:spMkLst>
        </pc:spChg>
        <pc:spChg chg="mod">
          <ac:chgData name="Aastha Kumar" userId="f94225b3-263d-47de-91f3-c17c89a7eef3" providerId="ADAL" clId="{E202E7F5-70F7-412F-BE04-49801584B34C}" dt="2024-05-09T16:09:51.421" v="2166" actId="1076"/>
          <ac:spMkLst>
            <pc:docMk/>
            <pc:sldMk cId="491247953" sldId="291"/>
            <ac:spMk id="28734" creationId="{00000000-0000-0000-0000-000000000000}"/>
          </ac:spMkLst>
        </pc:spChg>
        <pc:spChg chg="mod">
          <ac:chgData name="Aastha Kumar" userId="f94225b3-263d-47de-91f3-c17c89a7eef3" providerId="ADAL" clId="{E202E7F5-70F7-412F-BE04-49801584B34C}" dt="2024-05-09T16:09:51.421" v="2166" actId="1076"/>
          <ac:spMkLst>
            <pc:docMk/>
            <pc:sldMk cId="491247953" sldId="291"/>
            <ac:spMk id="28735" creationId="{00000000-0000-0000-0000-000000000000}"/>
          </ac:spMkLst>
        </pc:spChg>
        <pc:graphicFrameChg chg="mod">
          <ac:chgData name="Aastha Kumar" userId="f94225b3-263d-47de-91f3-c17c89a7eef3" providerId="ADAL" clId="{E202E7F5-70F7-412F-BE04-49801584B34C}" dt="2024-05-09T16:09:59.989" v="2169" actId="1076"/>
          <ac:graphicFrameMkLst>
            <pc:docMk/>
            <pc:sldMk cId="491247953" sldId="291"/>
            <ac:graphicFrameMk id="41" creationId="{00000000-0000-0000-0000-000000000000}"/>
          </ac:graphicFrameMkLst>
        </pc:graphicFrameChg>
        <pc:graphicFrameChg chg="mod">
          <ac:chgData name="Aastha Kumar" userId="f94225b3-263d-47de-91f3-c17c89a7eef3" providerId="ADAL" clId="{E202E7F5-70F7-412F-BE04-49801584B34C}" dt="2024-05-09T16:09:52.945" v="2167" actId="1076"/>
          <ac:graphicFrameMkLst>
            <pc:docMk/>
            <pc:sldMk cId="491247953" sldId="291"/>
            <ac:graphicFrameMk id="28732" creationId="{00000000-0000-0000-0000-000000000000}"/>
          </ac:graphicFrameMkLst>
        </pc:graphicFrameChg>
        <pc:picChg chg="del mod modCrop">
          <ac:chgData name="Aastha Kumar" userId="f94225b3-263d-47de-91f3-c17c89a7eef3" providerId="ADAL" clId="{E202E7F5-70F7-412F-BE04-49801584B34C}" dt="2024-05-04T13:59:07.176" v="903" actId="21"/>
          <ac:picMkLst>
            <pc:docMk/>
            <pc:sldMk cId="491247953" sldId="291"/>
            <ac:picMk id="465" creationId="{00000000-0000-0000-0000-000000000000}"/>
          </ac:picMkLst>
        </pc:picChg>
        <pc:cxnChg chg="mod">
          <ac:chgData name="Aastha Kumar" userId="f94225b3-263d-47de-91f3-c17c89a7eef3" providerId="ADAL" clId="{E202E7F5-70F7-412F-BE04-49801584B34C}" dt="2024-05-09T16:09:51.421" v="2166" actId="1076"/>
          <ac:cxnSpMkLst>
            <pc:docMk/>
            <pc:sldMk cId="491247953" sldId="291"/>
            <ac:cxnSpMk id="28679" creationId="{00000000-0000-0000-0000-000000000000}"/>
          </ac:cxnSpMkLst>
        </pc:cxnChg>
        <pc:cxnChg chg="mod">
          <ac:chgData name="Aastha Kumar" userId="f94225b3-263d-47de-91f3-c17c89a7eef3" providerId="ADAL" clId="{E202E7F5-70F7-412F-BE04-49801584B34C}" dt="2024-05-09T16:09:51.421" v="2166" actId="1076"/>
          <ac:cxnSpMkLst>
            <pc:docMk/>
            <pc:sldMk cId="491247953" sldId="291"/>
            <ac:cxnSpMk id="28680" creationId="{00000000-0000-0000-0000-000000000000}"/>
          </ac:cxnSpMkLst>
        </pc:cxnChg>
        <pc:cxnChg chg="mod">
          <ac:chgData name="Aastha Kumar" userId="f94225b3-263d-47de-91f3-c17c89a7eef3" providerId="ADAL" clId="{E202E7F5-70F7-412F-BE04-49801584B34C}" dt="2024-05-09T16:09:51.421" v="2166" actId="1076"/>
          <ac:cxnSpMkLst>
            <pc:docMk/>
            <pc:sldMk cId="491247953" sldId="291"/>
            <ac:cxnSpMk id="28681" creationId="{00000000-0000-0000-0000-000000000000}"/>
          </ac:cxnSpMkLst>
        </pc:cxnChg>
      </pc:sldChg>
      <pc:sldChg chg="addSp delSp modSp mod modNotes">
        <pc:chgData name="Aastha Kumar" userId="f94225b3-263d-47de-91f3-c17c89a7eef3" providerId="ADAL" clId="{E202E7F5-70F7-412F-BE04-49801584B34C}" dt="2024-05-04T14:11:58.743" v="1224" actId="9405"/>
        <pc:sldMkLst>
          <pc:docMk/>
          <pc:sldMk cId="0" sldId="292"/>
        </pc:sldMkLst>
        <pc:spChg chg="add mod">
          <ac:chgData name="Aastha Kumar" userId="f94225b3-263d-47de-91f3-c17c89a7eef3" providerId="ADAL" clId="{E202E7F5-70F7-412F-BE04-49801584B34C}" dt="2024-05-04T14:05:02.649" v="976" actId="20577"/>
          <ac:spMkLst>
            <pc:docMk/>
            <pc:sldMk cId="0" sldId="292"/>
            <ac:spMk id="2" creationId="{01776435-B66E-A16D-BD7E-069CEEFDFCDA}"/>
          </ac:spMkLst>
        </pc:spChg>
        <pc:spChg chg="add mod">
          <ac:chgData name="Aastha Kumar" userId="f94225b3-263d-47de-91f3-c17c89a7eef3" providerId="ADAL" clId="{E202E7F5-70F7-412F-BE04-49801584B34C}" dt="2024-05-04T14:06:59.696" v="1042" actId="313"/>
          <ac:spMkLst>
            <pc:docMk/>
            <pc:sldMk cId="0" sldId="292"/>
            <ac:spMk id="3" creationId="{E8C0835A-24D9-593C-CFF5-2D0C269802AB}"/>
          </ac:spMkLst>
        </pc:spChg>
        <pc:spChg chg="add mod">
          <ac:chgData name="Aastha Kumar" userId="f94225b3-263d-47de-91f3-c17c89a7eef3" providerId="ADAL" clId="{E202E7F5-70F7-412F-BE04-49801584B34C}" dt="2024-05-04T14:11:45.723" v="1221" actId="14100"/>
          <ac:spMkLst>
            <pc:docMk/>
            <pc:sldMk cId="0" sldId="292"/>
            <ac:spMk id="6" creationId="{61C5AEB6-901D-047D-1008-B75D9BB4115D}"/>
          </ac:spMkLst>
        </pc:spChg>
        <pc:picChg chg="add del mod modCrop">
          <ac:chgData name="Aastha Kumar" userId="f94225b3-263d-47de-91f3-c17c89a7eef3" providerId="ADAL" clId="{E202E7F5-70F7-412F-BE04-49801584B34C}" dt="2024-05-04T14:11:26.553" v="1215" actId="478"/>
          <ac:picMkLst>
            <pc:docMk/>
            <pc:sldMk cId="0" sldId="292"/>
            <ac:picMk id="5" creationId="{6D3E7210-2D87-01B6-A84C-F93CB65B7D93}"/>
          </ac:picMkLst>
        </pc:picChg>
        <pc:picChg chg="add mod modCrop">
          <ac:chgData name="Aastha Kumar" userId="f94225b3-263d-47de-91f3-c17c89a7eef3" providerId="ADAL" clId="{E202E7F5-70F7-412F-BE04-49801584B34C}" dt="2024-05-04T14:11:41.366" v="1219" actId="1076"/>
          <ac:picMkLst>
            <pc:docMk/>
            <pc:sldMk cId="0" sldId="292"/>
            <ac:picMk id="8" creationId="{7B6336EF-7D55-8A9F-CDE4-FE344E95521E}"/>
          </ac:picMkLst>
        </pc:picChg>
        <pc:picChg chg="mod modCrop">
          <ac:chgData name="Aastha Kumar" userId="f94225b3-263d-47de-91f3-c17c89a7eef3" providerId="ADAL" clId="{E202E7F5-70F7-412F-BE04-49801584B34C}" dt="2024-05-04T14:04:49.255" v="971" actId="1076"/>
          <ac:picMkLst>
            <pc:docMk/>
            <pc:sldMk cId="0" sldId="292"/>
            <ac:picMk id="470" creationId="{00000000-0000-0000-0000-000000000000}"/>
          </ac:picMkLst>
        </pc:picChg>
        <pc:picChg chg="add mod">
          <ac:chgData name="Aastha Kumar" userId="f94225b3-263d-47de-91f3-c17c89a7eef3" providerId="ADAL" clId="{E202E7F5-70F7-412F-BE04-49801584B34C}" dt="2024-05-04T14:04:35.327" v="967" actId="1076"/>
          <ac:picMkLst>
            <pc:docMk/>
            <pc:sldMk cId="0" sldId="292"/>
            <ac:picMk id="475" creationId="{00000000-0000-0000-0000-000000000000}"/>
          </ac:picMkLst>
        </pc:picChg>
        <pc:picChg chg="add mod">
          <ac:chgData name="Aastha Kumar" userId="f94225b3-263d-47de-91f3-c17c89a7eef3" providerId="ADAL" clId="{E202E7F5-70F7-412F-BE04-49801584B34C}" dt="2024-05-04T14:06:16.836" v="981" actId="1076"/>
          <ac:picMkLst>
            <pc:docMk/>
            <pc:sldMk cId="0" sldId="292"/>
            <ac:picMk id="480" creationId="{00000000-0000-0000-0000-000000000000}"/>
          </ac:picMkLst>
        </pc:picChg>
        <pc:inkChg chg="add">
          <ac:chgData name="Aastha Kumar" userId="f94225b3-263d-47de-91f3-c17c89a7eef3" providerId="ADAL" clId="{E202E7F5-70F7-412F-BE04-49801584B34C}" dt="2024-05-04T14:11:53.484" v="1222" actId="9405"/>
          <ac:inkMkLst>
            <pc:docMk/>
            <pc:sldMk cId="0" sldId="292"/>
            <ac:inkMk id="9" creationId="{8742AEEF-A68B-7539-F3AE-A57AA0E457C9}"/>
          </ac:inkMkLst>
        </pc:inkChg>
        <pc:inkChg chg="add">
          <ac:chgData name="Aastha Kumar" userId="f94225b3-263d-47de-91f3-c17c89a7eef3" providerId="ADAL" clId="{E202E7F5-70F7-412F-BE04-49801584B34C}" dt="2024-05-04T14:11:56.874" v="1223" actId="9405"/>
          <ac:inkMkLst>
            <pc:docMk/>
            <pc:sldMk cId="0" sldId="292"/>
            <ac:inkMk id="10" creationId="{66DE6441-CD71-5326-8409-F36F3F495E23}"/>
          </ac:inkMkLst>
        </pc:inkChg>
        <pc:inkChg chg="add">
          <ac:chgData name="Aastha Kumar" userId="f94225b3-263d-47de-91f3-c17c89a7eef3" providerId="ADAL" clId="{E202E7F5-70F7-412F-BE04-49801584B34C}" dt="2024-05-04T14:11:58.743" v="1224" actId="9405"/>
          <ac:inkMkLst>
            <pc:docMk/>
            <pc:sldMk cId="0" sldId="292"/>
            <ac:inkMk id="11" creationId="{01F470B1-5FA6-A06C-33AA-31CF11659B3E}"/>
          </ac:inkMkLst>
        </pc:inkChg>
      </pc:sldChg>
      <pc:sldChg chg="delSp modSp del mod modNotes">
        <pc:chgData name="Aastha Kumar" userId="f94225b3-263d-47de-91f3-c17c89a7eef3" providerId="ADAL" clId="{E202E7F5-70F7-412F-BE04-49801584B34C}" dt="2024-05-04T14:04:50.912" v="972" actId="47"/>
        <pc:sldMkLst>
          <pc:docMk/>
          <pc:sldMk cId="0" sldId="293"/>
        </pc:sldMkLst>
        <pc:picChg chg="del mod modCrop">
          <ac:chgData name="Aastha Kumar" userId="f94225b3-263d-47de-91f3-c17c89a7eef3" providerId="ADAL" clId="{E202E7F5-70F7-412F-BE04-49801584B34C}" dt="2024-05-04T14:04:28.357" v="965" actId="21"/>
          <ac:picMkLst>
            <pc:docMk/>
            <pc:sldMk cId="0" sldId="293"/>
            <ac:picMk id="475" creationId="{00000000-0000-0000-0000-000000000000}"/>
          </ac:picMkLst>
        </pc:picChg>
      </pc:sldChg>
      <pc:sldChg chg="delSp modSp del mod modNotes">
        <pc:chgData name="Aastha Kumar" userId="f94225b3-263d-47de-91f3-c17c89a7eef3" providerId="ADAL" clId="{E202E7F5-70F7-412F-BE04-49801584B34C}" dt="2024-05-04T14:07:02.168" v="1043" actId="47"/>
        <pc:sldMkLst>
          <pc:docMk/>
          <pc:sldMk cId="0" sldId="294"/>
        </pc:sldMkLst>
        <pc:picChg chg="del mod modCrop">
          <ac:chgData name="Aastha Kumar" userId="f94225b3-263d-47de-91f3-c17c89a7eef3" providerId="ADAL" clId="{E202E7F5-70F7-412F-BE04-49801584B34C}" dt="2024-05-04T14:06:11.495" v="979" actId="21"/>
          <ac:picMkLst>
            <pc:docMk/>
            <pc:sldMk cId="0" sldId="294"/>
            <ac:picMk id="480" creationId="{00000000-0000-0000-0000-000000000000}"/>
          </ac:picMkLst>
        </pc:picChg>
      </pc:sldChg>
      <pc:sldChg chg="delSp modSp del mod modNotes">
        <pc:chgData name="Aastha Kumar" userId="f94225b3-263d-47de-91f3-c17c89a7eef3" providerId="ADAL" clId="{E202E7F5-70F7-412F-BE04-49801584B34C}" dt="2024-05-04T14:17:27.779" v="1232" actId="47"/>
        <pc:sldMkLst>
          <pc:docMk/>
          <pc:sldMk cId="0" sldId="295"/>
        </pc:sldMkLst>
        <pc:picChg chg="del mod modCrop">
          <ac:chgData name="Aastha Kumar" userId="f94225b3-263d-47de-91f3-c17c89a7eef3" providerId="ADAL" clId="{E202E7F5-70F7-412F-BE04-49801584B34C}" dt="2024-05-04T14:17:11.762" v="1227" actId="21"/>
          <ac:picMkLst>
            <pc:docMk/>
            <pc:sldMk cId="0" sldId="295"/>
            <ac:picMk id="485" creationId="{00000000-0000-0000-0000-000000000000}"/>
          </ac:picMkLst>
        </pc:picChg>
      </pc:sldChg>
      <pc:sldChg chg="addSp delSp modSp mod modNotes">
        <pc:chgData name="Aastha Kumar" userId="f94225b3-263d-47de-91f3-c17c89a7eef3" providerId="ADAL" clId="{E202E7F5-70F7-412F-BE04-49801584B34C}" dt="2024-05-04T14:25:25.608" v="1325" actId="1076"/>
        <pc:sldMkLst>
          <pc:docMk/>
          <pc:sldMk cId="0" sldId="296"/>
        </pc:sldMkLst>
        <pc:spChg chg="add del mod">
          <ac:chgData name="Aastha Kumar" userId="f94225b3-263d-47de-91f3-c17c89a7eef3" providerId="ADAL" clId="{E202E7F5-70F7-412F-BE04-49801584B34C}" dt="2024-05-04T14:24:36.310" v="1312" actId="478"/>
          <ac:spMkLst>
            <pc:docMk/>
            <pc:sldMk cId="0" sldId="296"/>
            <ac:spMk id="2" creationId="{B1804E85-08E0-F75B-E608-F1D87F09510C}"/>
          </ac:spMkLst>
        </pc:spChg>
        <pc:spChg chg="add mod">
          <ac:chgData name="Aastha Kumar" userId="f94225b3-263d-47de-91f3-c17c89a7eef3" providerId="ADAL" clId="{E202E7F5-70F7-412F-BE04-49801584B34C}" dt="2024-05-04T14:25:25.608" v="1325" actId="1076"/>
          <ac:spMkLst>
            <pc:docMk/>
            <pc:sldMk cId="0" sldId="296"/>
            <ac:spMk id="5" creationId="{95CFFA79-3DE9-1F99-73D1-225A0AB328C4}"/>
          </ac:spMkLst>
        </pc:spChg>
        <pc:picChg chg="add mod modCrop">
          <ac:chgData name="Aastha Kumar" userId="f94225b3-263d-47de-91f3-c17c89a7eef3" providerId="ADAL" clId="{E202E7F5-70F7-412F-BE04-49801584B34C}" dt="2024-05-04T14:24:41.802" v="1314" actId="1076"/>
          <ac:picMkLst>
            <pc:docMk/>
            <pc:sldMk cId="0" sldId="296"/>
            <ac:picMk id="4" creationId="{0D57B411-2BA4-68A6-FFA6-67C0662208CC}"/>
          </ac:picMkLst>
        </pc:picChg>
        <pc:picChg chg="add mod">
          <ac:chgData name="Aastha Kumar" userId="f94225b3-263d-47de-91f3-c17c89a7eef3" providerId="ADAL" clId="{E202E7F5-70F7-412F-BE04-49801584B34C}" dt="2024-05-04T14:17:17.902" v="1231" actId="1076"/>
          <ac:picMkLst>
            <pc:docMk/>
            <pc:sldMk cId="0" sldId="296"/>
            <ac:picMk id="485" creationId="{00000000-0000-0000-0000-000000000000}"/>
          </ac:picMkLst>
        </pc:picChg>
        <pc:picChg chg="mod">
          <ac:chgData name="Aastha Kumar" userId="f94225b3-263d-47de-91f3-c17c89a7eef3" providerId="ADAL" clId="{E202E7F5-70F7-412F-BE04-49801584B34C}" dt="2024-05-04T14:24:45.986" v="1315" actId="14100"/>
          <ac:picMkLst>
            <pc:docMk/>
            <pc:sldMk cId="0" sldId="296"/>
            <ac:picMk id="490" creationId="{00000000-0000-0000-0000-000000000000}"/>
          </ac:picMkLst>
        </pc:picChg>
        <pc:picChg chg="add mod modCrop">
          <ac:chgData name="Aastha Kumar" userId="f94225b3-263d-47de-91f3-c17c89a7eef3" providerId="ADAL" clId="{E202E7F5-70F7-412F-BE04-49801584B34C}" dt="2024-05-04T14:24:48.500" v="1316" actId="14100"/>
          <ac:picMkLst>
            <pc:docMk/>
            <pc:sldMk cId="0" sldId="296"/>
            <ac:picMk id="495" creationId="{00000000-0000-0000-0000-000000000000}"/>
          </ac:picMkLst>
        </pc:picChg>
      </pc:sldChg>
      <pc:sldChg chg="delSp modSp del mod modNotes">
        <pc:chgData name="Aastha Kumar" userId="f94225b3-263d-47de-91f3-c17c89a7eef3" providerId="ADAL" clId="{E202E7F5-70F7-412F-BE04-49801584B34C}" dt="2024-05-04T14:18:10.625" v="1237" actId="47"/>
        <pc:sldMkLst>
          <pc:docMk/>
          <pc:sldMk cId="0" sldId="297"/>
        </pc:sldMkLst>
        <pc:picChg chg="del mod modCrop">
          <ac:chgData name="Aastha Kumar" userId="f94225b3-263d-47de-91f3-c17c89a7eef3" providerId="ADAL" clId="{E202E7F5-70F7-412F-BE04-49801584B34C}" dt="2024-05-04T14:18:04.848" v="1234" actId="21"/>
          <ac:picMkLst>
            <pc:docMk/>
            <pc:sldMk cId="0" sldId="297"/>
            <ac:picMk id="495" creationId="{00000000-0000-0000-0000-000000000000}"/>
          </ac:picMkLst>
        </pc:picChg>
      </pc:sldChg>
      <pc:sldChg chg="addSp modSp mod modNotes">
        <pc:chgData name="Aastha Kumar" userId="f94225b3-263d-47de-91f3-c17c89a7eef3" providerId="ADAL" clId="{E202E7F5-70F7-412F-BE04-49801584B34C}" dt="2024-05-04T14:26:09.014" v="1340" actId="1076"/>
        <pc:sldMkLst>
          <pc:docMk/>
          <pc:sldMk cId="0" sldId="298"/>
        </pc:sldMkLst>
        <pc:spChg chg="add mod">
          <ac:chgData name="Aastha Kumar" userId="f94225b3-263d-47de-91f3-c17c89a7eef3" providerId="ADAL" clId="{E202E7F5-70F7-412F-BE04-49801584B34C}" dt="2024-05-04T14:25:18.277" v="1323" actId="1076"/>
          <ac:spMkLst>
            <pc:docMk/>
            <pc:sldMk cId="0" sldId="298"/>
            <ac:spMk id="2" creationId="{2CF02BB6-3902-0A84-34B1-2379E110D004}"/>
          </ac:spMkLst>
        </pc:spChg>
        <pc:spChg chg="add mod">
          <ac:chgData name="Aastha Kumar" userId="f94225b3-263d-47de-91f3-c17c89a7eef3" providerId="ADAL" clId="{E202E7F5-70F7-412F-BE04-49801584B34C}" dt="2024-05-04T14:25:55.222" v="1335" actId="20577"/>
          <ac:spMkLst>
            <pc:docMk/>
            <pc:sldMk cId="0" sldId="298"/>
            <ac:spMk id="3" creationId="{DC4D9908-4616-995C-68FE-D0FBCC928BCC}"/>
          </ac:spMkLst>
        </pc:spChg>
        <pc:picChg chg="mod modCrop">
          <ac:chgData name="Aastha Kumar" userId="f94225b3-263d-47de-91f3-c17c89a7eef3" providerId="ADAL" clId="{E202E7F5-70F7-412F-BE04-49801584B34C}" dt="2024-05-04T14:25:08.664" v="1321" actId="1076"/>
          <ac:picMkLst>
            <pc:docMk/>
            <pc:sldMk cId="0" sldId="298"/>
            <ac:picMk id="500" creationId="{00000000-0000-0000-0000-000000000000}"/>
          </ac:picMkLst>
        </pc:picChg>
        <pc:picChg chg="add mod">
          <ac:chgData name="Aastha Kumar" userId="f94225b3-263d-47de-91f3-c17c89a7eef3" providerId="ADAL" clId="{E202E7F5-70F7-412F-BE04-49801584B34C}" dt="2024-05-04T14:25:03.950" v="1320" actId="1076"/>
          <ac:picMkLst>
            <pc:docMk/>
            <pc:sldMk cId="0" sldId="298"/>
            <ac:picMk id="505" creationId="{00000000-0000-0000-0000-000000000000}"/>
          </ac:picMkLst>
        </pc:picChg>
        <pc:picChg chg="add mod">
          <ac:chgData name="Aastha Kumar" userId="f94225b3-263d-47de-91f3-c17c89a7eef3" providerId="ADAL" clId="{E202E7F5-70F7-412F-BE04-49801584B34C}" dt="2024-05-04T14:25:42.414" v="1330" actId="1076"/>
          <ac:picMkLst>
            <pc:docMk/>
            <pc:sldMk cId="0" sldId="298"/>
            <ac:picMk id="510" creationId="{00000000-0000-0000-0000-000000000000}"/>
          </ac:picMkLst>
        </pc:picChg>
        <pc:picChg chg="add mod">
          <ac:chgData name="Aastha Kumar" userId="f94225b3-263d-47de-91f3-c17c89a7eef3" providerId="ADAL" clId="{E202E7F5-70F7-412F-BE04-49801584B34C}" dt="2024-05-04T14:26:09.014" v="1340" actId="1076"/>
          <ac:picMkLst>
            <pc:docMk/>
            <pc:sldMk cId="0" sldId="298"/>
            <ac:picMk id="515" creationId="{00000000-0000-0000-0000-000000000000}"/>
          </ac:picMkLst>
        </pc:picChg>
      </pc:sldChg>
      <pc:sldChg chg="delSp modSp del mod modNotes">
        <pc:chgData name="Aastha Kumar" userId="f94225b3-263d-47de-91f3-c17c89a7eef3" providerId="ADAL" clId="{E202E7F5-70F7-412F-BE04-49801584B34C}" dt="2024-05-04T14:25:29.458" v="1326" actId="47"/>
        <pc:sldMkLst>
          <pc:docMk/>
          <pc:sldMk cId="0" sldId="299"/>
        </pc:sldMkLst>
        <pc:picChg chg="del mod modCrop">
          <ac:chgData name="Aastha Kumar" userId="f94225b3-263d-47de-91f3-c17c89a7eef3" providerId="ADAL" clId="{E202E7F5-70F7-412F-BE04-49801584B34C}" dt="2024-05-04T14:25:00.568" v="1318" actId="21"/>
          <ac:picMkLst>
            <pc:docMk/>
            <pc:sldMk cId="0" sldId="299"/>
            <ac:picMk id="505" creationId="{00000000-0000-0000-0000-000000000000}"/>
          </ac:picMkLst>
        </pc:picChg>
      </pc:sldChg>
      <pc:sldChg chg="delSp modSp del mod modNotes">
        <pc:chgData name="Aastha Kumar" userId="f94225b3-263d-47de-91f3-c17c89a7eef3" providerId="ADAL" clId="{E202E7F5-70F7-412F-BE04-49801584B34C}" dt="2024-05-04T14:25:43.931" v="1331" actId="47"/>
        <pc:sldMkLst>
          <pc:docMk/>
          <pc:sldMk cId="0" sldId="300"/>
        </pc:sldMkLst>
        <pc:picChg chg="del mod modCrop">
          <ac:chgData name="Aastha Kumar" userId="f94225b3-263d-47de-91f3-c17c89a7eef3" providerId="ADAL" clId="{E202E7F5-70F7-412F-BE04-49801584B34C}" dt="2024-05-04T14:25:37.571" v="1328" actId="21"/>
          <ac:picMkLst>
            <pc:docMk/>
            <pc:sldMk cId="0" sldId="300"/>
            <ac:picMk id="510" creationId="{00000000-0000-0000-0000-000000000000}"/>
          </ac:picMkLst>
        </pc:picChg>
      </pc:sldChg>
      <pc:sldChg chg="delSp modSp del mod modNotes">
        <pc:chgData name="Aastha Kumar" userId="f94225b3-263d-47de-91f3-c17c89a7eef3" providerId="ADAL" clId="{E202E7F5-70F7-412F-BE04-49801584B34C}" dt="2024-05-04T14:26:10.776" v="1341" actId="47"/>
        <pc:sldMkLst>
          <pc:docMk/>
          <pc:sldMk cId="0" sldId="301"/>
        </pc:sldMkLst>
        <pc:picChg chg="del mod modCrop">
          <ac:chgData name="Aastha Kumar" userId="f94225b3-263d-47de-91f3-c17c89a7eef3" providerId="ADAL" clId="{E202E7F5-70F7-412F-BE04-49801584B34C}" dt="2024-05-04T14:26:05.667" v="1338" actId="21"/>
          <ac:picMkLst>
            <pc:docMk/>
            <pc:sldMk cId="0" sldId="301"/>
            <ac:picMk id="515" creationId="{00000000-0000-0000-0000-000000000000}"/>
          </ac:picMkLst>
        </pc:picChg>
      </pc:sldChg>
      <pc:sldChg chg="addSp modSp add del mod modNotes">
        <pc:chgData name="Aastha Kumar" userId="f94225b3-263d-47de-91f3-c17c89a7eef3" providerId="ADAL" clId="{E202E7F5-70F7-412F-BE04-49801584B34C}" dt="2024-05-10T09:18:50.562" v="2456" actId="47"/>
        <pc:sldMkLst>
          <pc:docMk/>
          <pc:sldMk cId="0" sldId="302"/>
        </pc:sldMkLst>
        <pc:spChg chg="mod">
          <ac:chgData name="Aastha Kumar" userId="f94225b3-263d-47de-91f3-c17c89a7eef3" providerId="ADAL" clId="{E202E7F5-70F7-412F-BE04-49801584B34C}" dt="2024-05-04T14:42:45.891" v="1374" actId="1076"/>
          <ac:spMkLst>
            <pc:docMk/>
            <pc:sldMk cId="0" sldId="302"/>
            <ac:spMk id="520" creationId="{00000000-0000-0000-0000-000000000000}"/>
          </ac:spMkLst>
        </pc:spChg>
        <pc:spChg chg="mod">
          <ac:chgData name="Aastha Kumar" userId="f94225b3-263d-47de-91f3-c17c89a7eef3" providerId="ADAL" clId="{E202E7F5-70F7-412F-BE04-49801584B34C}" dt="2024-05-04T14:43:31.525" v="1378" actId="20577"/>
          <ac:spMkLst>
            <pc:docMk/>
            <pc:sldMk cId="0" sldId="302"/>
            <ac:spMk id="521" creationId="{00000000-0000-0000-0000-000000000000}"/>
          </ac:spMkLst>
        </pc:spChg>
        <pc:spChg chg="add mod">
          <ac:chgData name="Aastha Kumar" userId="f94225b3-263d-47de-91f3-c17c89a7eef3" providerId="ADAL" clId="{E202E7F5-70F7-412F-BE04-49801584B34C}" dt="2024-05-04T14:46:46.892" v="1394" actId="1076"/>
          <ac:spMkLst>
            <pc:docMk/>
            <pc:sldMk cId="0" sldId="302"/>
            <ac:spMk id="526" creationId="{00000000-0000-0000-0000-000000000000}"/>
          </ac:spMkLst>
        </pc:spChg>
        <pc:spChg chg="add mod">
          <ac:chgData name="Aastha Kumar" userId="f94225b3-263d-47de-91f3-c17c89a7eef3" providerId="ADAL" clId="{E202E7F5-70F7-412F-BE04-49801584B34C}" dt="2024-05-09T17:29:27.966" v="2188" actId="14100"/>
          <ac:spMkLst>
            <pc:docMk/>
            <pc:sldMk cId="0" sldId="302"/>
            <ac:spMk id="528" creationId="{00000000-0000-0000-0000-000000000000}"/>
          </ac:spMkLst>
        </pc:spChg>
        <pc:picChg chg="add mod">
          <ac:chgData name="Aastha Kumar" userId="f94225b3-263d-47de-91f3-c17c89a7eef3" providerId="ADAL" clId="{E202E7F5-70F7-412F-BE04-49801584B34C}" dt="2024-05-04T14:46:49.320" v="1395" actId="1076"/>
          <ac:picMkLst>
            <pc:docMk/>
            <pc:sldMk cId="0" sldId="302"/>
            <ac:picMk id="527" creationId="{00000000-0000-0000-0000-000000000000}"/>
          </ac:picMkLst>
        </pc:picChg>
        <pc:picChg chg="add mod">
          <ac:chgData name="Aastha Kumar" userId="f94225b3-263d-47de-91f3-c17c89a7eef3" providerId="ADAL" clId="{E202E7F5-70F7-412F-BE04-49801584B34C}" dt="2024-05-04T14:47:27.846" v="1400" actId="1076"/>
          <ac:picMkLst>
            <pc:docMk/>
            <pc:sldMk cId="0" sldId="302"/>
            <ac:picMk id="534" creationId="{00000000-0000-0000-0000-000000000000}"/>
          </ac:picMkLst>
        </pc:picChg>
      </pc:sldChg>
      <pc:sldChg chg="delSp modSp del mod modNotes">
        <pc:chgData name="Aastha Kumar" userId="f94225b3-263d-47de-91f3-c17c89a7eef3" providerId="ADAL" clId="{E202E7F5-70F7-412F-BE04-49801584B34C}" dt="2024-05-04T14:46:27.564" v="1393" actId="47"/>
        <pc:sldMkLst>
          <pc:docMk/>
          <pc:sldMk cId="0" sldId="303"/>
        </pc:sldMkLst>
        <pc:spChg chg="del mod">
          <ac:chgData name="Aastha Kumar" userId="f94225b3-263d-47de-91f3-c17c89a7eef3" providerId="ADAL" clId="{E202E7F5-70F7-412F-BE04-49801584B34C}" dt="2024-05-04T14:44:32.550" v="1385" actId="21"/>
          <ac:spMkLst>
            <pc:docMk/>
            <pc:sldMk cId="0" sldId="303"/>
            <ac:spMk id="526" creationId="{00000000-0000-0000-0000-000000000000}"/>
          </ac:spMkLst>
        </pc:spChg>
        <pc:spChg chg="del mod">
          <ac:chgData name="Aastha Kumar" userId="f94225b3-263d-47de-91f3-c17c89a7eef3" providerId="ADAL" clId="{E202E7F5-70F7-412F-BE04-49801584B34C}" dt="2024-05-04T14:44:32.550" v="1385" actId="21"/>
          <ac:spMkLst>
            <pc:docMk/>
            <pc:sldMk cId="0" sldId="303"/>
            <ac:spMk id="528" creationId="{00000000-0000-0000-0000-000000000000}"/>
          </ac:spMkLst>
        </pc:spChg>
        <pc:picChg chg="del mod">
          <ac:chgData name="Aastha Kumar" userId="f94225b3-263d-47de-91f3-c17c89a7eef3" providerId="ADAL" clId="{E202E7F5-70F7-412F-BE04-49801584B34C}" dt="2024-05-04T14:44:32.550" v="1385" actId="21"/>
          <ac:picMkLst>
            <pc:docMk/>
            <pc:sldMk cId="0" sldId="303"/>
            <ac:picMk id="527" creationId="{00000000-0000-0000-0000-000000000000}"/>
          </ac:picMkLst>
        </pc:picChg>
      </pc:sldChg>
      <pc:sldChg chg="delSp modSp del mod modNotes">
        <pc:chgData name="Aastha Kumar" userId="f94225b3-263d-47de-91f3-c17c89a7eef3" providerId="ADAL" clId="{E202E7F5-70F7-412F-BE04-49801584B34C}" dt="2024-05-04T14:47:29.156" v="1401" actId="47"/>
        <pc:sldMkLst>
          <pc:docMk/>
          <pc:sldMk cId="0" sldId="304"/>
        </pc:sldMkLst>
        <pc:spChg chg="mod">
          <ac:chgData name="Aastha Kumar" userId="f94225b3-263d-47de-91f3-c17c89a7eef3" providerId="ADAL" clId="{E202E7F5-70F7-412F-BE04-49801584B34C}" dt="2024-05-04T13:09:35.066" v="290"/>
          <ac:spMkLst>
            <pc:docMk/>
            <pc:sldMk cId="0" sldId="304"/>
            <ac:spMk id="533" creationId="{00000000-0000-0000-0000-000000000000}"/>
          </ac:spMkLst>
        </pc:spChg>
        <pc:picChg chg="del mod">
          <ac:chgData name="Aastha Kumar" userId="f94225b3-263d-47de-91f3-c17c89a7eef3" providerId="ADAL" clId="{E202E7F5-70F7-412F-BE04-49801584B34C}" dt="2024-05-04T14:47:19.584" v="1396" actId="21"/>
          <ac:picMkLst>
            <pc:docMk/>
            <pc:sldMk cId="0" sldId="304"/>
            <ac:picMk id="534" creationId="{00000000-0000-0000-0000-000000000000}"/>
          </ac:picMkLst>
        </pc:picChg>
      </pc:sldChg>
      <pc:sldChg chg="addSp modSp del mod modNotes">
        <pc:chgData name="Aastha Kumar" userId="f94225b3-263d-47de-91f3-c17c89a7eef3" providerId="ADAL" clId="{E202E7F5-70F7-412F-BE04-49801584B34C}" dt="2024-05-09T17:29:37.635" v="2189" actId="47"/>
        <pc:sldMkLst>
          <pc:docMk/>
          <pc:sldMk cId="0" sldId="305"/>
        </pc:sldMkLst>
        <pc:spChg chg="mod">
          <ac:chgData name="Aastha Kumar" userId="f94225b3-263d-47de-91f3-c17c89a7eef3" providerId="ADAL" clId="{E202E7F5-70F7-412F-BE04-49801584B34C}" dt="2024-05-04T14:47:34.756" v="1402" actId="1076"/>
          <ac:spMkLst>
            <pc:docMk/>
            <pc:sldMk cId="0" sldId="305"/>
            <ac:spMk id="540" creationId="{00000000-0000-0000-0000-000000000000}"/>
          </ac:spMkLst>
        </pc:spChg>
        <pc:picChg chg="mod">
          <ac:chgData name="Aastha Kumar" userId="f94225b3-263d-47de-91f3-c17c89a7eef3" providerId="ADAL" clId="{E202E7F5-70F7-412F-BE04-49801584B34C}" dt="2024-05-04T14:52:50.937" v="1405" actId="1076"/>
          <ac:picMkLst>
            <pc:docMk/>
            <pc:sldMk cId="0" sldId="305"/>
            <ac:picMk id="539" creationId="{00000000-0000-0000-0000-000000000000}"/>
          </ac:picMkLst>
        </pc:picChg>
        <pc:picChg chg="add mod">
          <ac:chgData name="Aastha Kumar" userId="f94225b3-263d-47de-91f3-c17c89a7eef3" providerId="ADAL" clId="{E202E7F5-70F7-412F-BE04-49801584B34C}" dt="2024-05-04T14:52:50.937" v="1405" actId="1076"/>
          <ac:picMkLst>
            <pc:docMk/>
            <pc:sldMk cId="0" sldId="305"/>
            <ac:picMk id="552" creationId="{00000000-0000-0000-0000-000000000000}"/>
          </ac:picMkLst>
        </pc:picChg>
      </pc:sldChg>
      <pc:sldChg chg="modSp del modNotes">
        <pc:chgData name="Aastha Kumar" userId="f94225b3-263d-47de-91f3-c17c89a7eef3" providerId="ADAL" clId="{E202E7F5-70F7-412F-BE04-49801584B34C}" dt="2024-05-04T14:41:00.548" v="1371" actId="47"/>
        <pc:sldMkLst>
          <pc:docMk/>
          <pc:sldMk cId="0" sldId="306"/>
        </pc:sldMkLst>
        <pc:spChg chg="mod">
          <ac:chgData name="Aastha Kumar" userId="f94225b3-263d-47de-91f3-c17c89a7eef3" providerId="ADAL" clId="{E202E7F5-70F7-412F-BE04-49801584B34C}" dt="2024-05-04T13:09:35.066" v="290"/>
          <ac:spMkLst>
            <pc:docMk/>
            <pc:sldMk cId="0" sldId="306"/>
            <ac:spMk id="545" creationId="{00000000-0000-0000-0000-000000000000}"/>
          </ac:spMkLst>
        </pc:spChg>
        <pc:picChg chg="mod">
          <ac:chgData name="Aastha Kumar" userId="f94225b3-263d-47de-91f3-c17c89a7eef3" providerId="ADAL" clId="{E202E7F5-70F7-412F-BE04-49801584B34C}" dt="2024-05-04T13:09:35.066" v="290"/>
          <ac:picMkLst>
            <pc:docMk/>
            <pc:sldMk cId="0" sldId="306"/>
            <ac:picMk id="546" creationId="{00000000-0000-0000-0000-000000000000}"/>
          </ac:picMkLst>
        </pc:picChg>
      </pc:sldChg>
      <pc:sldChg chg="delSp modSp del mod modNotes">
        <pc:chgData name="Aastha Kumar" userId="f94225b3-263d-47de-91f3-c17c89a7eef3" providerId="ADAL" clId="{E202E7F5-70F7-412F-BE04-49801584B34C}" dt="2024-05-04T14:44:20.236" v="1384" actId="47"/>
        <pc:sldMkLst>
          <pc:docMk/>
          <pc:sldMk cId="0" sldId="307"/>
        </pc:sldMkLst>
        <pc:spChg chg="mod">
          <ac:chgData name="Aastha Kumar" userId="f94225b3-263d-47de-91f3-c17c89a7eef3" providerId="ADAL" clId="{E202E7F5-70F7-412F-BE04-49801584B34C}" dt="2024-05-04T13:09:35.066" v="290"/>
          <ac:spMkLst>
            <pc:docMk/>
            <pc:sldMk cId="0" sldId="307"/>
            <ac:spMk id="551" creationId="{00000000-0000-0000-0000-000000000000}"/>
          </ac:spMkLst>
        </pc:spChg>
        <pc:picChg chg="del mod modCrop">
          <ac:chgData name="Aastha Kumar" userId="f94225b3-263d-47de-91f3-c17c89a7eef3" providerId="ADAL" clId="{E202E7F5-70F7-412F-BE04-49801584B34C}" dt="2024-05-04T14:44:14.909" v="1380" actId="21"/>
          <ac:picMkLst>
            <pc:docMk/>
            <pc:sldMk cId="0" sldId="307"/>
            <ac:picMk id="552" creationId="{00000000-0000-0000-0000-000000000000}"/>
          </ac:picMkLst>
        </pc:picChg>
      </pc:sldChg>
      <pc:sldChg chg="modSp del modNotes">
        <pc:chgData name="Aastha Kumar" userId="f94225b3-263d-47de-91f3-c17c89a7eef3" providerId="ADAL" clId="{E202E7F5-70F7-412F-BE04-49801584B34C}" dt="2024-05-10T09:14:14.267" v="2418" actId="47"/>
        <pc:sldMkLst>
          <pc:docMk/>
          <pc:sldMk cId="0" sldId="308"/>
        </pc:sldMkLst>
        <pc:spChg chg="mod">
          <ac:chgData name="Aastha Kumar" userId="f94225b3-263d-47de-91f3-c17c89a7eef3" providerId="ADAL" clId="{E202E7F5-70F7-412F-BE04-49801584B34C}" dt="2024-05-04T13:09:35.066" v="290"/>
          <ac:spMkLst>
            <pc:docMk/>
            <pc:sldMk cId="0" sldId="308"/>
            <ac:spMk id="557" creationId="{00000000-0000-0000-0000-000000000000}"/>
          </ac:spMkLst>
        </pc:spChg>
        <pc:picChg chg="mod">
          <ac:chgData name="Aastha Kumar" userId="f94225b3-263d-47de-91f3-c17c89a7eef3" providerId="ADAL" clId="{E202E7F5-70F7-412F-BE04-49801584B34C}" dt="2024-05-04T13:09:35.066" v="290"/>
          <ac:picMkLst>
            <pc:docMk/>
            <pc:sldMk cId="0" sldId="308"/>
            <ac:picMk id="558" creationId="{00000000-0000-0000-0000-000000000000}"/>
          </ac:picMkLst>
        </pc:picChg>
      </pc:sldChg>
      <pc:sldChg chg="modSp del modNotes">
        <pc:chgData name="Aastha Kumar" userId="f94225b3-263d-47de-91f3-c17c89a7eef3" providerId="ADAL" clId="{E202E7F5-70F7-412F-BE04-49801584B34C}" dt="2024-05-04T14:42:35.299" v="1372" actId="47"/>
        <pc:sldMkLst>
          <pc:docMk/>
          <pc:sldMk cId="0" sldId="309"/>
        </pc:sldMkLst>
        <pc:spChg chg="mod">
          <ac:chgData name="Aastha Kumar" userId="f94225b3-263d-47de-91f3-c17c89a7eef3" providerId="ADAL" clId="{E202E7F5-70F7-412F-BE04-49801584B34C}" dt="2024-05-04T13:09:35.066" v="290"/>
          <ac:spMkLst>
            <pc:docMk/>
            <pc:sldMk cId="0" sldId="309"/>
            <ac:spMk id="563" creationId="{00000000-0000-0000-0000-000000000000}"/>
          </ac:spMkLst>
        </pc:spChg>
        <pc:spChg chg="mod">
          <ac:chgData name="Aastha Kumar" userId="f94225b3-263d-47de-91f3-c17c89a7eef3" providerId="ADAL" clId="{E202E7F5-70F7-412F-BE04-49801584B34C}" dt="2024-05-04T13:09:35.066" v="290"/>
          <ac:spMkLst>
            <pc:docMk/>
            <pc:sldMk cId="0" sldId="309"/>
            <ac:spMk id="564" creationId="{00000000-0000-0000-0000-000000000000}"/>
          </ac:spMkLst>
        </pc:spChg>
        <pc:spChg chg="mod">
          <ac:chgData name="Aastha Kumar" userId="f94225b3-263d-47de-91f3-c17c89a7eef3" providerId="ADAL" clId="{E202E7F5-70F7-412F-BE04-49801584B34C}" dt="2024-05-04T13:09:35.066" v="290"/>
          <ac:spMkLst>
            <pc:docMk/>
            <pc:sldMk cId="0" sldId="309"/>
            <ac:spMk id="565" creationId="{00000000-0000-0000-0000-000000000000}"/>
          </ac:spMkLst>
        </pc:spChg>
      </pc:sldChg>
      <pc:sldChg chg="addSp delSp modSp add del mod modNotes">
        <pc:chgData name="Aastha Kumar" userId="f94225b3-263d-47de-91f3-c17c89a7eef3" providerId="ADAL" clId="{E202E7F5-70F7-412F-BE04-49801584B34C}" dt="2024-05-09T17:30:29.462" v="2199" actId="47"/>
        <pc:sldMkLst>
          <pc:docMk/>
          <pc:sldMk cId="0" sldId="310"/>
        </pc:sldMkLst>
        <pc:spChg chg="add mod">
          <ac:chgData name="Aastha Kumar" userId="f94225b3-263d-47de-91f3-c17c89a7eef3" providerId="ADAL" clId="{E202E7F5-70F7-412F-BE04-49801584B34C}" dt="2024-05-09T17:30:14.881" v="2192" actId="21"/>
          <ac:spMkLst>
            <pc:docMk/>
            <pc:sldMk cId="0" sldId="310"/>
            <ac:spMk id="3" creationId="{E123D809-E89D-6401-EA42-CB3FF661396C}"/>
          </ac:spMkLst>
        </pc:spChg>
        <pc:spChg chg="del mod">
          <ac:chgData name="Aastha Kumar" userId="f94225b3-263d-47de-91f3-c17c89a7eef3" providerId="ADAL" clId="{E202E7F5-70F7-412F-BE04-49801584B34C}" dt="2024-05-09T17:30:14.881" v="2192" actId="21"/>
          <ac:spMkLst>
            <pc:docMk/>
            <pc:sldMk cId="0" sldId="310"/>
            <ac:spMk id="570" creationId="{00000000-0000-0000-0000-000000000000}"/>
          </ac:spMkLst>
        </pc:spChg>
        <pc:spChg chg="mod">
          <ac:chgData name="Aastha Kumar" userId="f94225b3-263d-47de-91f3-c17c89a7eef3" providerId="ADAL" clId="{E202E7F5-70F7-412F-BE04-49801584B34C}" dt="2024-05-04T14:54:37.793" v="1432" actId="20577"/>
          <ac:spMkLst>
            <pc:docMk/>
            <pc:sldMk cId="0" sldId="310"/>
            <ac:spMk id="571" creationId="{00000000-0000-0000-0000-000000000000}"/>
          </ac:spMkLst>
        </pc:spChg>
      </pc:sldChg>
      <pc:sldChg chg="addSp delSp modSp mod modNotes">
        <pc:chgData name="Aastha Kumar" userId="f94225b3-263d-47de-91f3-c17c89a7eef3" providerId="ADAL" clId="{E202E7F5-70F7-412F-BE04-49801584B34C}" dt="2024-05-10T09:18:25.656" v="2454" actId="20577"/>
        <pc:sldMkLst>
          <pc:docMk/>
          <pc:sldMk cId="0" sldId="311"/>
        </pc:sldMkLst>
        <pc:spChg chg="add mod">
          <ac:chgData name="Aastha Kumar" userId="f94225b3-263d-47de-91f3-c17c89a7eef3" providerId="ADAL" clId="{E202E7F5-70F7-412F-BE04-49801584B34C}" dt="2024-05-10T09:17:25.937" v="2423" actId="1076"/>
          <ac:spMkLst>
            <pc:docMk/>
            <pc:sldMk cId="0" sldId="311"/>
            <ac:spMk id="570" creationId="{00000000-0000-0000-0000-000000000000}"/>
          </ac:spMkLst>
        </pc:spChg>
        <pc:spChg chg="add mod">
          <ac:chgData name="Aastha Kumar" userId="f94225b3-263d-47de-91f3-c17c89a7eef3" providerId="ADAL" clId="{E202E7F5-70F7-412F-BE04-49801584B34C}" dt="2024-05-10T09:18:25.656" v="2454" actId="20577"/>
          <ac:spMkLst>
            <pc:docMk/>
            <pc:sldMk cId="0" sldId="311"/>
            <ac:spMk id="587" creationId="{00000000-0000-0000-0000-000000000000}"/>
          </ac:spMkLst>
        </pc:spChg>
        <pc:spChg chg="add del mod">
          <ac:chgData name="Aastha Kumar" userId="f94225b3-263d-47de-91f3-c17c89a7eef3" providerId="ADAL" clId="{E202E7F5-70F7-412F-BE04-49801584B34C}" dt="2024-05-10T09:17:14.020" v="2420" actId="478"/>
          <ac:spMkLst>
            <pc:docMk/>
            <pc:sldMk cId="0" sldId="311"/>
            <ac:spMk id="592" creationId="{00000000-0000-0000-0000-000000000000}"/>
          </ac:spMkLst>
        </pc:spChg>
        <pc:picChg chg="add mod modCrop">
          <ac:chgData name="Aastha Kumar" userId="f94225b3-263d-47de-91f3-c17c89a7eef3" providerId="ADAL" clId="{E202E7F5-70F7-412F-BE04-49801584B34C}" dt="2024-05-10T09:17:22.833" v="2422" actId="1076"/>
          <ac:picMkLst>
            <pc:docMk/>
            <pc:sldMk cId="0" sldId="311"/>
            <ac:picMk id="2" creationId="{501F242B-E28D-7EDC-24CA-2A1BF5A7E900}"/>
          </ac:picMkLst>
        </pc:picChg>
        <pc:picChg chg="mod modCrop">
          <ac:chgData name="Aastha Kumar" userId="f94225b3-263d-47de-91f3-c17c89a7eef3" providerId="ADAL" clId="{E202E7F5-70F7-412F-BE04-49801584B34C}" dt="2024-05-10T09:17:22.833" v="2422" actId="1076"/>
          <ac:picMkLst>
            <pc:docMk/>
            <pc:sldMk cId="0" sldId="311"/>
            <ac:picMk id="576" creationId="{00000000-0000-0000-0000-000000000000}"/>
          </ac:picMkLst>
        </pc:picChg>
        <pc:picChg chg="add mod">
          <ac:chgData name="Aastha Kumar" userId="f94225b3-263d-47de-91f3-c17c89a7eef3" providerId="ADAL" clId="{E202E7F5-70F7-412F-BE04-49801584B34C}" dt="2024-05-10T09:17:22.833" v="2422" actId="1076"/>
          <ac:picMkLst>
            <pc:docMk/>
            <pc:sldMk cId="0" sldId="311"/>
            <ac:picMk id="581" creationId="{00000000-0000-0000-0000-000000000000}"/>
          </ac:picMkLst>
        </pc:picChg>
        <pc:picChg chg="add mod modCrop">
          <ac:chgData name="Aastha Kumar" userId="f94225b3-263d-47de-91f3-c17c89a7eef3" providerId="ADAL" clId="{E202E7F5-70F7-412F-BE04-49801584B34C}" dt="2024-05-10T09:17:22.833" v="2422" actId="1076"/>
          <ac:picMkLst>
            <pc:docMk/>
            <pc:sldMk cId="0" sldId="311"/>
            <ac:picMk id="586" creationId="{00000000-0000-0000-0000-000000000000}"/>
          </ac:picMkLst>
        </pc:picChg>
        <pc:inkChg chg="add del">
          <ac:chgData name="Aastha Kumar" userId="f94225b3-263d-47de-91f3-c17c89a7eef3" providerId="ADAL" clId="{E202E7F5-70F7-412F-BE04-49801584B34C}" dt="2024-05-09T17:31:34.552" v="2201" actId="9405"/>
          <ac:inkMkLst>
            <pc:docMk/>
            <pc:sldMk cId="0" sldId="311"/>
            <ac:inkMk id="3" creationId="{0BDCACBE-449A-EDFC-CD2A-50CA682280AA}"/>
          </ac:inkMkLst>
        </pc:inkChg>
      </pc:sldChg>
      <pc:sldChg chg="delSp modSp del mod modNotes">
        <pc:chgData name="Aastha Kumar" userId="f94225b3-263d-47de-91f3-c17c89a7eef3" providerId="ADAL" clId="{E202E7F5-70F7-412F-BE04-49801584B34C}" dt="2024-05-04T14:56:29.478" v="1447" actId="47"/>
        <pc:sldMkLst>
          <pc:docMk/>
          <pc:sldMk cId="0" sldId="312"/>
        </pc:sldMkLst>
        <pc:picChg chg="del mod modCrop">
          <ac:chgData name="Aastha Kumar" userId="f94225b3-263d-47de-91f3-c17c89a7eef3" providerId="ADAL" clId="{E202E7F5-70F7-412F-BE04-49801584B34C}" dt="2024-05-04T14:55:46.308" v="1435" actId="21"/>
          <ac:picMkLst>
            <pc:docMk/>
            <pc:sldMk cId="0" sldId="312"/>
            <ac:picMk id="581" creationId="{00000000-0000-0000-0000-000000000000}"/>
          </ac:picMkLst>
        </pc:picChg>
      </pc:sldChg>
      <pc:sldChg chg="delSp modSp del mod modNotes">
        <pc:chgData name="Aastha Kumar" userId="f94225b3-263d-47de-91f3-c17c89a7eef3" providerId="ADAL" clId="{E202E7F5-70F7-412F-BE04-49801584B34C}" dt="2024-05-04T14:56:29.775" v="1448" actId="47"/>
        <pc:sldMkLst>
          <pc:docMk/>
          <pc:sldMk cId="0" sldId="313"/>
        </pc:sldMkLst>
        <pc:spChg chg="del mod">
          <ac:chgData name="Aastha Kumar" userId="f94225b3-263d-47de-91f3-c17c89a7eef3" providerId="ADAL" clId="{E202E7F5-70F7-412F-BE04-49801584B34C}" dt="2024-05-04T14:56:02.992" v="1439" actId="21"/>
          <ac:spMkLst>
            <pc:docMk/>
            <pc:sldMk cId="0" sldId="313"/>
            <ac:spMk id="587" creationId="{00000000-0000-0000-0000-000000000000}"/>
          </ac:spMkLst>
        </pc:spChg>
        <pc:picChg chg="del mod">
          <ac:chgData name="Aastha Kumar" userId="f94225b3-263d-47de-91f3-c17c89a7eef3" providerId="ADAL" clId="{E202E7F5-70F7-412F-BE04-49801584B34C}" dt="2024-05-04T14:56:02.992" v="1439" actId="21"/>
          <ac:picMkLst>
            <pc:docMk/>
            <pc:sldMk cId="0" sldId="313"/>
            <ac:picMk id="586" creationId="{00000000-0000-0000-0000-000000000000}"/>
          </ac:picMkLst>
        </pc:picChg>
      </pc:sldChg>
      <pc:sldChg chg="delSp modSp del mod modNotes">
        <pc:chgData name="Aastha Kumar" userId="f94225b3-263d-47de-91f3-c17c89a7eef3" providerId="ADAL" clId="{E202E7F5-70F7-412F-BE04-49801584B34C}" dt="2024-05-04T14:57:51.572" v="1470" actId="47"/>
        <pc:sldMkLst>
          <pc:docMk/>
          <pc:sldMk cId="0" sldId="314"/>
        </pc:sldMkLst>
        <pc:spChg chg="del mod">
          <ac:chgData name="Aastha Kumar" userId="f94225b3-263d-47de-91f3-c17c89a7eef3" providerId="ADAL" clId="{E202E7F5-70F7-412F-BE04-49801584B34C}" dt="2024-05-04T14:56:48.739" v="1452" actId="21"/>
          <ac:spMkLst>
            <pc:docMk/>
            <pc:sldMk cId="0" sldId="314"/>
            <ac:spMk id="592" creationId="{00000000-0000-0000-0000-000000000000}"/>
          </ac:spMkLst>
        </pc:spChg>
      </pc:sldChg>
      <pc:sldChg chg="modSp del mod modNotes">
        <pc:chgData name="Aastha Kumar" userId="f94225b3-263d-47de-91f3-c17c89a7eef3" providerId="ADAL" clId="{E202E7F5-70F7-412F-BE04-49801584B34C}" dt="2024-05-09T17:32:12.426" v="2206" actId="47"/>
        <pc:sldMkLst>
          <pc:docMk/>
          <pc:sldMk cId="0" sldId="315"/>
        </pc:sldMkLst>
        <pc:spChg chg="mod">
          <ac:chgData name="Aastha Kumar" userId="f94225b3-263d-47de-91f3-c17c89a7eef3" providerId="ADAL" clId="{E202E7F5-70F7-412F-BE04-49801584B34C}" dt="2024-05-04T13:09:35.066" v="290"/>
          <ac:spMkLst>
            <pc:docMk/>
            <pc:sldMk cId="0" sldId="315"/>
            <ac:spMk id="597" creationId="{00000000-0000-0000-0000-000000000000}"/>
          </ac:spMkLst>
        </pc:spChg>
        <pc:spChg chg="mod">
          <ac:chgData name="Aastha Kumar" userId="f94225b3-263d-47de-91f3-c17c89a7eef3" providerId="ADAL" clId="{E202E7F5-70F7-412F-BE04-49801584B34C}" dt="2024-05-04T15:00:50.523" v="1471" actId="20577"/>
          <ac:spMkLst>
            <pc:docMk/>
            <pc:sldMk cId="0" sldId="315"/>
            <ac:spMk id="598" creationId="{00000000-0000-0000-0000-000000000000}"/>
          </ac:spMkLst>
        </pc:spChg>
      </pc:sldChg>
      <pc:sldChg chg="modSp del mod modNotes">
        <pc:chgData name="Aastha Kumar" userId="f94225b3-263d-47de-91f3-c17c89a7eef3" providerId="ADAL" clId="{E202E7F5-70F7-412F-BE04-49801584B34C}" dt="2024-05-09T17:32:27.426" v="2207" actId="47"/>
        <pc:sldMkLst>
          <pc:docMk/>
          <pc:sldMk cId="0" sldId="316"/>
        </pc:sldMkLst>
        <pc:spChg chg="mod">
          <ac:chgData name="Aastha Kumar" userId="f94225b3-263d-47de-91f3-c17c89a7eef3" providerId="ADAL" clId="{E202E7F5-70F7-412F-BE04-49801584B34C}" dt="2024-05-04T13:09:35.066" v="290"/>
          <ac:spMkLst>
            <pc:docMk/>
            <pc:sldMk cId="0" sldId="316"/>
            <ac:spMk id="605" creationId="{00000000-0000-0000-0000-000000000000}"/>
          </ac:spMkLst>
        </pc:spChg>
        <pc:spChg chg="mod">
          <ac:chgData name="Aastha Kumar" userId="f94225b3-263d-47de-91f3-c17c89a7eef3" providerId="ADAL" clId="{E202E7F5-70F7-412F-BE04-49801584B34C}" dt="2024-05-04T15:01:12.290" v="1487" actId="20577"/>
          <ac:spMkLst>
            <pc:docMk/>
            <pc:sldMk cId="0" sldId="316"/>
            <ac:spMk id="606" creationId="{00000000-0000-0000-0000-000000000000}"/>
          </ac:spMkLst>
        </pc:spChg>
      </pc:sldChg>
      <pc:sldChg chg="modSp del mod modNotes">
        <pc:chgData name="Aastha Kumar" userId="f94225b3-263d-47de-91f3-c17c89a7eef3" providerId="ADAL" clId="{E202E7F5-70F7-412F-BE04-49801584B34C}" dt="2024-05-09T17:32:27.801" v="2208" actId="47"/>
        <pc:sldMkLst>
          <pc:docMk/>
          <pc:sldMk cId="0" sldId="317"/>
        </pc:sldMkLst>
        <pc:spChg chg="mod">
          <ac:chgData name="Aastha Kumar" userId="f94225b3-263d-47de-91f3-c17c89a7eef3" providerId="ADAL" clId="{E202E7F5-70F7-412F-BE04-49801584B34C}" dt="2024-05-04T13:09:35.066" v="290"/>
          <ac:spMkLst>
            <pc:docMk/>
            <pc:sldMk cId="0" sldId="317"/>
            <ac:spMk id="611" creationId="{00000000-0000-0000-0000-000000000000}"/>
          </ac:spMkLst>
        </pc:spChg>
        <pc:spChg chg="mod">
          <ac:chgData name="Aastha Kumar" userId="f94225b3-263d-47de-91f3-c17c89a7eef3" providerId="ADAL" clId="{E202E7F5-70F7-412F-BE04-49801584B34C}" dt="2024-05-04T15:01:32.656" v="1488" actId="20577"/>
          <ac:spMkLst>
            <pc:docMk/>
            <pc:sldMk cId="0" sldId="317"/>
            <ac:spMk id="612" creationId="{00000000-0000-0000-0000-000000000000}"/>
          </ac:spMkLst>
        </pc:spChg>
      </pc:sldChg>
      <pc:sldChg chg="modSp del modNotes">
        <pc:chgData name="Aastha Kumar" userId="f94225b3-263d-47de-91f3-c17c89a7eef3" providerId="ADAL" clId="{E202E7F5-70F7-412F-BE04-49801584B34C}" dt="2024-05-09T17:32:29.868" v="2209" actId="47"/>
        <pc:sldMkLst>
          <pc:docMk/>
          <pc:sldMk cId="0" sldId="318"/>
        </pc:sldMkLst>
        <pc:spChg chg="mod">
          <ac:chgData name="Aastha Kumar" userId="f94225b3-263d-47de-91f3-c17c89a7eef3" providerId="ADAL" clId="{E202E7F5-70F7-412F-BE04-49801584B34C}" dt="2024-05-04T13:09:35.066" v="290"/>
          <ac:spMkLst>
            <pc:docMk/>
            <pc:sldMk cId="0" sldId="318"/>
            <ac:spMk id="617" creationId="{00000000-0000-0000-0000-000000000000}"/>
          </ac:spMkLst>
        </pc:spChg>
        <pc:spChg chg="mod">
          <ac:chgData name="Aastha Kumar" userId="f94225b3-263d-47de-91f3-c17c89a7eef3" providerId="ADAL" clId="{E202E7F5-70F7-412F-BE04-49801584B34C}" dt="2024-05-04T13:09:35.066" v="290"/>
          <ac:spMkLst>
            <pc:docMk/>
            <pc:sldMk cId="0" sldId="318"/>
            <ac:spMk id="618" creationId="{00000000-0000-0000-0000-000000000000}"/>
          </ac:spMkLst>
        </pc:spChg>
      </pc:sldChg>
      <pc:sldChg chg="modSp del modNotes">
        <pc:chgData name="Aastha Kumar" userId="f94225b3-263d-47de-91f3-c17c89a7eef3" providerId="ADAL" clId="{E202E7F5-70F7-412F-BE04-49801584B34C}" dt="2024-05-09T17:32:32.830" v="2210" actId="47"/>
        <pc:sldMkLst>
          <pc:docMk/>
          <pc:sldMk cId="0" sldId="319"/>
        </pc:sldMkLst>
        <pc:spChg chg="mod">
          <ac:chgData name="Aastha Kumar" userId="f94225b3-263d-47de-91f3-c17c89a7eef3" providerId="ADAL" clId="{E202E7F5-70F7-412F-BE04-49801584B34C}" dt="2024-05-04T13:09:35.066" v="290"/>
          <ac:spMkLst>
            <pc:docMk/>
            <pc:sldMk cId="0" sldId="319"/>
            <ac:spMk id="623" creationId="{00000000-0000-0000-0000-000000000000}"/>
          </ac:spMkLst>
        </pc:spChg>
        <pc:spChg chg="mod">
          <ac:chgData name="Aastha Kumar" userId="f94225b3-263d-47de-91f3-c17c89a7eef3" providerId="ADAL" clId="{E202E7F5-70F7-412F-BE04-49801584B34C}" dt="2024-05-04T13:09:35.066" v="290"/>
          <ac:spMkLst>
            <pc:docMk/>
            <pc:sldMk cId="0" sldId="319"/>
            <ac:spMk id="624" creationId="{00000000-0000-0000-0000-000000000000}"/>
          </ac:spMkLst>
        </pc:spChg>
      </pc:sldChg>
      <pc:sldChg chg="modSp del modNotes">
        <pc:chgData name="Aastha Kumar" userId="f94225b3-263d-47de-91f3-c17c89a7eef3" providerId="ADAL" clId="{E202E7F5-70F7-412F-BE04-49801584B34C}" dt="2024-05-09T17:32:34.434" v="2211" actId="47"/>
        <pc:sldMkLst>
          <pc:docMk/>
          <pc:sldMk cId="0" sldId="320"/>
        </pc:sldMkLst>
        <pc:spChg chg="mod">
          <ac:chgData name="Aastha Kumar" userId="f94225b3-263d-47de-91f3-c17c89a7eef3" providerId="ADAL" clId="{E202E7F5-70F7-412F-BE04-49801584B34C}" dt="2024-05-04T13:09:35.066" v="290"/>
          <ac:spMkLst>
            <pc:docMk/>
            <pc:sldMk cId="0" sldId="320"/>
            <ac:spMk id="629" creationId="{00000000-0000-0000-0000-000000000000}"/>
          </ac:spMkLst>
        </pc:spChg>
        <pc:spChg chg="mod">
          <ac:chgData name="Aastha Kumar" userId="f94225b3-263d-47de-91f3-c17c89a7eef3" providerId="ADAL" clId="{E202E7F5-70F7-412F-BE04-49801584B34C}" dt="2024-05-04T13:09:35.066" v="290"/>
          <ac:spMkLst>
            <pc:docMk/>
            <pc:sldMk cId="0" sldId="320"/>
            <ac:spMk id="630" creationId="{00000000-0000-0000-0000-000000000000}"/>
          </ac:spMkLst>
        </pc:spChg>
      </pc:sldChg>
      <pc:sldChg chg="modSp del modNotes">
        <pc:chgData name="Aastha Kumar" userId="f94225b3-263d-47de-91f3-c17c89a7eef3" providerId="ADAL" clId="{E202E7F5-70F7-412F-BE04-49801584B34C}" dt="2024-05-09T17:32:35.685" v="2212" actId="47"/>
        <pc:sldMkLst>
          <pc:docMk/>
          <pc:sldMk cId="0" sldId="321"/>
        </pc:sldMkLst>
        <pc:spChg chg="mod">
          <ac:chgData name="Aastha Kumar" userId="f94225b3-263d-47de-91f3-c17c89a7eef3" providerId="ADAL" clId="{E202E7F5-70F7-412F-BE04-49801584B34C}" dt="2024-05-04T13:09:35.066" v="290"/>
          <ac:spMkLst>
            <pc:docMk/>
            <pc:sldMk cId="0" sldId="321"/>
            <ac:spMk id="635" creationId="{00000000-0000-0000-0000-000000000000}"/>
          </ac:spMkLst>
        </pc:spChg>
        <pc:spChg chg="mod">
          <ac:chgData name="Aastha Kumar" userId="f94225b3-263d-47de-91f3-c17c89a7eef3" providerId="ADAL" clId="{E202E7F5-70F7-412F-BE04-49801584B34C}" dt="2024-05-04T13:09:35.066" v="290"/>
          <ac:spMkLst>
            <pc:docMk/>
            <pc:sldMk cId="0" sldId="321"/>
            <ac:spMk id="636" creationId="{00000000-0000-0000-0000-000000000000}"/>
          </ac:spMkLst>
        </pc:spChg>
      </pc:sldChg>
      <pc:sldChg chg="modSp del modNotes">
        <pc:chgData name="Aastha Kumar" userId="f94225b3-263d-47de-91f3-c17c89a7eef3" providerId="ADAL" clId="{E202E7F5-70F7-412F-BE04-49801584B34C}" dt="2024-05-04T15:02:17.417" v="1489" actId="47"/>
        <pc:sldMkLst>
          <pc:docMk/>
          <pc:sldMk cId="0" sldId="322"/>
        </pc:sldMkLst>
        <pc:spChg chg="mod">
          <ac:chgData name="Aastha Kumar" userId="f94225b3-263d-47de-91f3-c17c89a7eef3" providerId="ADAL" clId="{E202E7F5-70F7-412F-BE04-49801584B34C}" dt="2024-05-04T13:09:35.066" v="290"/>
          <ac:spMkLst>
            <pc:docMk/>
            <pc:sldMk cId="0" sldId="322"/>
            <ac:spMk id="641" creationId="{00000000-0000-0000-0000-000000000000}"/>
          </ac:spMkLst>
        </pc:spChg>
        <pc:spChg chg="mod">
          <ac:chgData name="Aastha Kumar" userId="f94225b3-263d-47de-91f3-c17c89a7eef3" providerId="ADAL" clId="{E202E7F5-70F7-412F-BE04-49801584B34C}" dt="2024-05-04T13:09:35.066" v="290"/>
          <ac:spMkLst>
            <pc:docMk/>
            <pc:sldMk cId="0" sldId="322"/>
            <ac:spMk id="642" creationId="{00000000-0000-0000-0000-000000000000}"/>
          </ac:spMkLst>
        </pc:spChg>
        <pc:cxnChg chg="mod">
          <ac:chgData name="Aastha Kumar" userId="f94225b3-263d-47de-91f3-c17c89a7eef3" providerId="ADAL" clId="{E202E7F5-70F7-412F-BE04-49801584B34C}" dt="2024-05-04T13:09:35.066" v="290"/>
          <ac:cxnSpMkLst>
            <pc:docMk/>
            <pc:sldMk cId="0" sldId="322"/>
            <ac:cxnSpMk id="643" creationId="{00000000-0000-0000-0000-000000000000}"/>
          </ac:cxnSpMkLst>
        </pc:cxnChg>
        <pc:cxnChg chg="mod">
          <ac:chgData name="Aastha Kumar" userId="f94225b3-263d-47de-91f3-c17c89a7eef3" providerId="ADAL" clId="{E202E7F5-70F7-412F-BE04-49801584B34C}" dt="2024-05-04T13:09:35.066" v="290"/>
          <ac:cxnSpMkLst>
            <pc:docMk/>
            <pc:sldMk cId="0" sldId="322"/>
            <ac:cxnSpMk id="644" creationId="{00000000-0000-0000-0000-000000000000}"/>
          </ac:cxnSpMkLst>
        </pc:cxnChg>
      </pc:sldChg>
      <pc:sldChg chg="modSp del modNotes">
        <pc:chgData name="Aastha Kumar" userId="f94225b3-263d-47de-91f3-c17c89a7eef3" providerId="ADAL" clId="{E202E7F5-70F7-412F-BE04-49801584B34C}" dt="2024-05-09T17:32:37.710" v="2213" actId="47"/>
        <pc:sldMkLst>
          <pc:docMk/>
          <pc:sldMk cId="0" sldId="323"/>
        </pc:sldMkLst>
        <pc:spChg chg="mod">
          <ac:chgData name="Aastha Kumar" userId="f94225b3-263d-47de-91f3-c17c89a7eef3" providerId="ADAL" clId="{E202E7F5-70F7-412F-BE04-49801584B34C}" dt="2024-05-04T13:09:35.066" v="290"/>
          <ac:spMkLst>
            <pc:docMk/>
            <pc:sldMk cId="0" sldId="323"/>
            <ac:spMk id="649" creationId="{00000000-0000-0000-0000-000000000000}"/>
          </ac:spMkLst>
        </pc:spChg>
        <pc:spChg chg="mod">
          <ac:chgData name="Aastha Kumar" userId="f94225b3-263d-47de-91f3-c17c89a7eef3" providerId="ADAL" clId="{E202E7F5-70F7-412F-BE04-49801584B34C}" dt="2024-05-04T13:09:35.066" v="290"/>
          <ac:spMkLst>
            <pc:docMk/>
            <pc:sldMk cId="0" sldId="323"/>
            <ac:spMk id="650" creationId="{00000000-0000-0000-0000-000000000000}"/>
          </ac:spMkLst>
        </pc:spChg>
      </pc:sldChg>
      <pc:sldChg chg="modSp del modNotes">
        <pc:chgData name="Aastha Kumar" userId="f94225b3-263d-47de-91f3-c17c89a7eef3" providerId="ADAL" clId="{E202E7F5-70F7-412F-BE04-49801584B34C}" dt="2024-05-09T17:32:39.373" v="2214" actId="47"/>
        <pc:sldMkLst>
          <pc:docMk/>
          <pc:sldMk cId="0" sldId="324"/>
        </pc:sldMkLst>
        <pc:spChg chg="mod">
          <ac:chgData name="Aastha Kumar" userId="f94225b3-263d-47de-91f3-c17c89a7eef3" providerId="ADAL" clId="{E202E7F5-70F7-412F-BE04-49801584B34C}" dt="2024-05-04T13:09:35.066" v="290"/>
          <ac:spMkLst>
            <pc:docMk/>
            <pc:sldMk cId="0" sldId="324"/>
            <ac:spMk id="655" creationId="{00000000-0000-0000-0000-000000000000}"/>
          </ac:spMkLst>
        </pc:spChg>
        <pc:spChg chg="mod">
          <ac:chgData name="Aastha Kumar" userId="f94225b3-263d-47de-91f3-c17c89a7eef3" providerId="ADAL" clId="{E202E7F5-70F7-412F-BE04-49801584B34C}" dt="2024-05-04T13:09:35.066" v="290"/>
          <ac:spMkLst>
            <pc:docMk/>
            <pc:sldMk cId="0" sldId="324"/>
            <ac:spMk id="656" creationId="{00000000-0000-0000-0000-000000000000}"/>
          </ac:spMkLst>
        </pc:spChg>
      </pc:sldChg>
      <pc:sldChg chg="modSp add del modNotes">
        <pc:chgData name="Aastha Kumar" userId="f94225b3-263d-47de-91f3-c17c89a7eef3" providerId="ADAL" clId="{E202E7F5-70F7-412F-BE04-49801584B34C}" dt="2024-05-09T17:33:03.217" v="2217" actId="47"/>
        <pc:sldMkLst>
          <pc:docMk/>
          <pc:sldMk cId="0" sldId="325"/>
        </pc:sldMkLst>
        <pc:spChg chg="mod">
          <ac:chgData name="Aastha Kumar" userId="f94225b3-263d-47de-91f3-c17c89a7eef3" providerId="ADAL" clId="{E202E7F5-70F7-412F-BE04-49801584B34C}" dt="2024-05-04T13:09:35.066" v="290"/>
          <ac:spMkLst>
            <pc:docMk/>
            <pc:sldMk cId="0" sldId="325"/>
            <ac:spMk id="661" creationId="{00000000-0000-0000-0000-000000000000}"/>
          </ac:spMkLst>
        </pc:spChg>
        <pc:spChg chg="mod">
          <ac:chgData name="Aastha Kumar" userId="f94225b3-263d-47de-91f3-c17c89a7eef3" providerId="ADAL" clId="{E202E7F5-70F7-412F-BE04-49801584B34C}" dt="2024-05-04T13:09:35.066" v="290"/>
          <ac:spMkLst>
            <pc:docMk/>
            <pc:sldMk cId="0" sldId="325"/>
            <ac:spMk id="662" creationId="{00000000-0000-0000-0000-000000000000}"/>
          </ac:spMkLst>
        </pc:spChg>
      </pc:sldChg>
      <pc:sldChg chg="addSp delSp modSp del mod modNotes">
        <pc:chgData name="Aastha Kumar" userId="f94225b3-263d-47de-91f3-c17c89a7eef3" providerId="ADAL" clId="{E202E7F5-70F7-412F-BE04-49801584B34C}" dt="2024-05-10T09:18:44.945" v="2455" actId="47"/>
        <pc:sldMkLst>
          <pc:docMk/>
          <pc:sldMk cId="0" sldId="326"/>
        </pc:sldMkLst>
        <pc:spChg chg="mod">
          <ac:chgData name="Aastha Kumar" userId="f94225b3-263d-47de-91f3-c17c89a7eef3" providerId="ADAL" clId="{E202E7F5-70F7-412F-BE04-49801584B34C}" dt="2024-05-04T16:32:44.649" v="1831" actId="1076"/>
          <ac:spMkLst>
            <pc:docMk/>
            <pc:sldMk cId="0" sldId="326"/>
            <ac:spMk id="667" creationId="{00000000-0000-0000-0000-000000000000}"/>
          </ac:spMkLst>
        </pc:spChg>
        <pc:spChg chg="mod">
          <ac:chgData name="Aastha Kumar" userId="f94225b3-263d-47de-91f3-c17c89a7eef3" providerId="ADAL" clId="{E202E7F5-70F7-412F-BE04-49801584B34C}" dt="2024-05-04T16:32:48.599" v="1833" actId="14100"/>
          <ac:spMkLst>
            <pc:docMk/>
            <pc:sldMk cId="0" sldId="326"/>
            <ac:spMk id="668" creationId="{00000000-0000-0000-0000-000000000000}"/>
          </ac:spMkLst>
        </pc:spChg>
        <pc:spChg chg="add mod">
          <ac:chgData name="Aastha Kumar" userId="f94225b3-263d-47de-91f3-c17c89a7eef3" providerId="ADAL" clId="{E202E7F5-70F7-412F-BE04-49801584B34C}" dt="2024-05-04T16:36:06.007" v="1895" actId="27636"/>
          <ac:spMkLst>
            <pc:docMk/>
            <pc:sldMk cId="0" sldId="326"/>
            <ac:spMk id="20485" creationId="{00000000-0000-0000-0000-000000000000}"/>
          </ac:spMkLst>
        </pc:spChg>
        <pc:spChg chg="add del mod">
          <ac:chgData name="Aastha Kumar" userId="f94225b3-263d-47de-91f3-c17c89a7eef3" providerId="ADAL" clId="{E202E7F5-70F7-412F-BE04-49801584B34C}" dt="2024-05-04T16:34:17.374" v="1850" actId="478"/>
          <ac:spMkLst>
            <pc:docMk/>
            <pc:sldMk cId="0" sldId="326"/>
            <ac:spMk id="20486" creationId="{00000000-0000-0000-0000-000000000000}"/>
          </ac:spMkLst>
        </pc:spChg>
        <pc:spChg chg="add del mod">
          <ac:chgData name="Aastha Kumar" userId="f94225b3-263d-47de-91f3-c17c89a7eef3" providerId="ADAL" clId="{E202E7F5-70F7-412F-BE04-49801584B34C}" dt="2024-05-04T16:34:17.374" v="1850" actId="478"/>
          <ac:spMkLst>
            <pc:docMk/>
            <pc:sldMk cId="0" sldId="326"/>
            <ac:spMk id="20487" creationId="{00000000-0000-0000-0000-000000000000}"/>
          </ac:spMkLst>
        </pc:spChg>
        <pc:spChg chg="add del mod">
          <ac:chgData name="Aastha Kumar" userId="f94225b3-263d-47de-91f3-c17c89a7eef3" providerId="ADAL" clId="{E202E7F5-70F7-412F-BE04-49801584B34C}" dt="2024-05-04T16:34:17.374" v="1850" actId="478"/>
          <ac:spMkLst>
            <pc:docMk/>
            <pc:sldMk cId="0" sldId="326"/>
            <ac:spMk id="20488" creationId="{00000000-0000-0000-0000-000000000000}"/>
          </ac:spMkLst>
        </pc:spChg>
        <pc:spChg chg="add del mod">
          <ac:chgData name="Aastha Kumar" userId="f94225b3-263d-47de-91f3-c17c89a7eef3" providerId="ADAL" clId="{E202E7F5-70F7-412F-BE04-49801584B34C}" dt="2024-05-04T16:34:17.374" v="1850" actId="478"/>
          <ac:spMkLst>
            <pc:docMk/>
            <pc:sldMk cId="0" sldId="326"/>
            <ac:spMk id="20489" creationId="{00000000-0000-0000-0000-000000000000}"/>
          </ac:spMkLst>
        </pc:spChg>
        <pc:spChg chg="add del mod">
          <ac:chgData name="Aastha Kumar" userId="f94225b3-263d-47de-91f3-c17c89a7eef3" providerId="ADAL" clId="{E202E7F5-70F7-412F-BE04-49801584B34C}" dt="2024-05-04T16:34:17.374" v="1850" actId="478"/>
          <ac:spMkLst>
            <pc:docMk/>
            <pc:sldMk cId="0" sldId="326"/>
            <ac:spMk id="20490" creationId="{00000000-0000-0000-0000-000000000000}"/>
          </ac:spMkLst>
        </pc:spChg>
        <pc:spChg chg="add mod">
          <ac:chgData name="Aastha Kumar" userId="f94225b3-263d-47de-91f3-c17c89a7eef3" providerId="ADAL" clId="{E202E7F5-70F7-412F-BE04-49801584B34C}" dt="2024-05-04T16:35:53.337" v="1889" actId="27636"/>
          <ac:spMkLst>
            <pc:docMk/>
            <pc:sldMk cId="0" sldId="326"/>
            <ac:spMk id="21509" creationId="{00000000-0000-0000-0000-000000000000}"/>
          </ac:spMkLst>
        </pc:spChg>
        <pc:spChg chg="add del mod">
          <ac:chgData name="Aastha Kumar" userId="f94225b3-263d-47de-91f3-c17c89a7eef3" providerId="ADAL" clId="{E202E7F5-70F7-412F-BE04-49801584B34C}" dt="2024-05-04T16:34:22.929" v="1851" actId="478"/>
          <ac:spMkLst>
            <pc:docMk/>
            <pc:sldMk cId="0" sldId="326"/>
            <ac:spMk id="21510" creationId="{00000000-0000-0000-0000-000000000000}"/>
          </ac:spMkLst>
        </pc:spChg>
        <pc:spChg chg="add del mod">
          <ac:chgData name="Aastha Kumar" userId="f94225b3-263d-47de-91f3-c17c89a7eef3" providerId="ADAL" clId="{E202E7F5-70F7-412F-BE04-49801584B34C}" dt="2024-05-04T16:34:22.929" v="1851" actId="478"/>
          <ac:spMkLst>
            <pc:docMk/>
            <pc:sldMk cId="0" sldId="326"/>
            <ac:spMk id="21511" creationId="{00000000-0000-0000-0000-000000000000}"/>
          </ac:spMkLst>
        </pc:spChg>
        <pc:spChg chg="add del mod">
          <ac:chgData name="Aastha Kumar" userId="f94225b3-263d-47de-91f3-c17c89a7eef3" providerId="ADAL" clId="{E202E7F5-70F7-412F-BE04-49801584B34C}" dt="2024-05-04T16:34:22.929" v="1851" actId="478"/>
          <ac:spMkLst>
            <pc:docMk/>
            <pc:sldMk cId="0" sldId="326"/>
            <ac:spMk id="21512" creationId="{00000000-0000-0000-0000-000000000000}"/>
          </ac:spMkLst>
        </pc:spChg>
        <pc:spChg chg="add del mod">
          <ac:chgData name="Aastha Kumar" userId="f94225b3-263d-47de-91f3-c17c89a7eef3" providerId="ADAL" clId="{E202E7F5-70F7-412F-BE04-49801584B34C}" dt="2024-05-04T16:34:22.929" v="1851" actId="478"/>
          <ac:spMkLst>
            <pc:docMk/>
            <pc:sldMk cId="0" sldId="326"/>
            <ac:spMk id="21513" creationId="{00000000-0000-0000-0000-000000000000}"/>
          </ac:spMkLst>
        </pc:spChg>
        <pc:picChg chg="del mod">
          <ac:chgData name="Aastha Kumar" userId="f94225b3-263d-47de-91f3-c17c89a7eef3" providerId="ADAL" clId="{E202E7F5-70F7-412F-BE04-49801584B34C}" dt="2024-05-04T16:32:37.447" v="1827" actId="478"/>
          <ac:picMkLst>
            <pc:docMk/>
            <pc:sldMk cId="0" sldId="326"/>
            <ac:picMk id="669" creationId="{00000000-0000-0000-0000-000000000000}"/>
          </ac:picMkLst>
        </pc:picChg>
        <pc:cxnChg chg="add mod ord">
          <ac:chgData name="Aastha Kumar" userId="f94225b3-263d-47de-91f3-c17c89a7eef3" providerId="ADAL" clId="{E202E7F5-70F7-412F-BE04-49801584B34C}" dt="2024-05-04T16:36:31.241" v="1900" actId="167"/>
          <ac:cxnSpMkLst>
            <pc:docMk/>
            <pc:sldMk cId="0" sldId="326"/>
            <ac:cxnSpMk id="3" creationId="{0895E9E7-C04C-5B9E-483F-8C2BB644A7B9}"/>
          </ac:cxnSpMkLst>
        </pc:cxnChg>
        <pc:cxnChg chg="add mod">
          <ac:chgData name="Aastha Kumar" userId="f94225b3-263d-47de-91f3-c17c89a7eef3" providerId="ADAL" clId="{E202E7F5-70F7-412F-BE04-49801584B34C}" dt="2024-05-04T16:37:32.923" v="1910" actId="14100"/>
          <ac:cxnSpMkLst>
            <pc:docMk/>
            <pc:sldMk cId="0" sldId="326"/>
            <ac:cxnSpMk id="4" creationId="{716DA9CA-263C-B058-7964-F900127C9EB8}"/>
          </ac:cxnSpMkLst>
        </pc:cxnChg>
        <pc:cxnChg chg="add mod">
          <ac:chgData name="Aastha Kumar" userId="f94225b3-263d-47de-91f3-c17c89a7eef3" providerId="ADAL" clId="{E202E7F5-70F7-412F-BE04-49801584B34C}" dt="2024-05-04T16:37:19.301" v="1907" actId="14100"/>
          <ac:cxnSpMkLst>
            <pc:docMk/>
            <pc:sldMk cId="0" sldId="326"/>
            <ac:cxnSpMk id="6" creationId="{5A98B133-CA5D-A667-5A0D-A41103C479C2}"/>
          </ac:cxnSpMkLst>
        </pc:cxnChg>
      </pc:sldChg>
      <pc:sldChg chg="addSp delSp modSp add del mod modNotes">
        <pc:chgData name="Aastha Kumar" userId="f94225b3-263d-47de-91f3-c17c89a7eef3" providerId="ADAL" clId="{E202E7F5-70F7-412F-BE04-49801584B34C}" dt="2024-05-09T16:03:06.019" v="2069" actId="47"/>
        <pc:sldMkLst>
          <pc:docMk/>
          <pc:sldMk cId="3342025831" sldId="327"/>
        </pc:sldMkLst>
        <pc:spChg chg="add del mod">
          <ac:chgData name="Aastha Kumar" userId="f94225b3-263d-47de-91f3-c17c89a7eef3" providerId="ADAL" clId="{E202E7F5-70F7-412F-BE04-49801584B34C}" dt="2024-05-04T15:06:27.883" v="1564" actId="21"/>
          <ac:spMkLst>
            <pc:docMk/>
            <pc:sldMk cId="3342025831" sldId="327"/>
            <ac:spMk id="2" creationId="{C91683EF-0C57-D3FA-3574-8CA405A488E3}"/>
          </ac:spMkLst>
        </pc:spChg>
        <pc:picChg chg="mod">
          <ac:chgData name="Aastha Kumar" userId="f94225b3-263d-47de-91f3-c17c89a7eef3" providerId="ADAL" clId="{E202E7F5-70F7-412F-BE04-49801584B34C}" dt="2024-05-04T15:06:12.180" v="1540" actId="14100"/>
          <ac:picMkLst>
            <pc:docMk/>
            <pc:sldMk cId="3342025831" sldId="327"/>
            <ac:picMk id="674" creationId="{00000000-0000-0000-0000-000000000000}"/>
          </ac:picMkLst>
        </pc:picChg>
        <pc:picChg chg="mod">
          <ac:chgData name="Aastha Kumar" userId="f94225b3-263d-47de-91f3-c17c89a7eef3" providerId="ADAL" clId="{E202E7F5-70F7-412F-BE04-49801584B34C}" dt="2024-05-04T13:09:35.066" v="290"/>
          <ac:picMkLst>
            <pc:docMk/>
            <pc:sldMk cId="3342025831" sldId="327"/>
            <ac:picMk id="675" creationId="{00000000-0000-0000-0000-000000000000}"/>
          </ac:picMkLst>
        </pc:picChg>
      </pc:sldChg>
      <pc:sldChg chg="add">
        <pc:chgData name="Aastha Kumar" userId="f94225b3-263d-47de-91f3-c17c89a7eef3" providerId="ADAL" clId="{E202E7F5-70F7-412F-BE04-49801584B34C}" dt="2024-05-04T16:26:14.630" v="1801"/>
        <pc:sldMkLst>
          <pc:docMk/>
          <pc:sldMk cId="3762221875" sldId="328"/>
        </pc:sldMkLst>
        <pc:spChg chg="add mod">
          <ac:chgData name="Aastha Kumar" userId="f94225b3-263d-47de-91f3-c17c89a7eef3" providerId="ADAL" clId="{E202E7F5-70F7-412F-BE04-49801584B34C}" dt="2024-05-04T15:06:41.610" v="1572" actId="1076"/>
          <ac:spMkLst>
            <pc:docMk/>
            <pc:sldMk cId="3762221875" sldId="328"/>
            <ac:spMk id="2" creationId="{C91683EF-0C57-D3FA-3574-8CA405A488E3}"/>
          </ac:spMkLst>
        </pc:spChg>
        <pc:spChg chg="mod">
          <ac:chgData name="Aastha Kumar" userId="f94225b3-263d-47de-91f3-c17c89a7eef3" providerId="ADAL" clId="{E202E7F5-70F7-412F-BE04-49801584B34C}" dt="2024-05-09T16:14:44.013" v="2185" actId="20577"/>
          <ac:spMkLst>
            <pc:docMk/>
            <pc:sldMk cId="3762221875" sldId="328"/>
            <ac:spMk id="680" creationId="{00000000-0000-0000-0000-000000000000}"/>
          </ac:spMkLst>
        </pc:spChg>
        <pc:picChg chg="add mod">
          <ac:chgData name="Aastha Kumar" userId="f94225b3-263d-47de-91f3-c17c89a7eef3" providerId="ADAL" clId="{E202E7F5-70F7-412F-BE04-49801584B34C}" dt="2024-05-04T15:07:17.324" v="1584" actId="14100"/>
          <ac:picMkLst>
            <pc:docMk/>
            <pc:sldMk cId="3762221875" sldId="328"/>
            <ac:picMk id="687" creationId="{00000000-0000-0000-0000-000000000000}"/>
          </ac:picMkLst>
        </pc:picChg>
        <pc:inkChg chg="add">
          <ac:chgData name="Aastha Kumar" userId="f94225b3-263d-47de-91f3-c17c89a7eef3" providerId="ADAL" clId="{E202E7F5-70F7-412F-BE04-49801584B34C}" dt="2024-05-04T15:07:23.427" v="1585" actId="9405"/>
          <ac:inkMkLst>
            <pc:docMk/>
            <pc:sldMk cId="3762221875" sldId="328"/>
            <ac:inkMk id="3" creationId="{64F07006-65AB-328F-DFBB-78DE12F9EBA4}"/>
          </ac:inkMkLst>
        </pc:inkChg>
      </pc:sldChg>
      <pc:sldChg chg="delSp modSp del mod modNotes">
        <pc:chgData name="Aastha Kumar" userId="f94225b3-263d-47de-91f3-c17c89a7eef3" providerId="ADAL" clId="{E202E7F5-70F7-412F-BE04-49801584B34C}" dt="2024-05-04T15:05:55.490" v="1538" actId="47"/>
        <pc:sldMkLst>
          <pc:docMk/>
          <pc:sldMk cId="0" sldId="329"/>
        </pc:sldMkLst>
        <pc:spChg chg="del mod">
          <ac:chgData name="Aastha Kumar" userId="f94225b3-263d-47de-91f3-c17c89a7eef3" providerId="ADAL" clId="{E202E7F5-70F7-412F-BE04-49801584B34C}" dt="2024-05-04T15:05:41.374" v="1523"/>
          <ac:spMkLst>
            <pc:docMk/>
            <pc:sldMk cId="0" sldId="329"/>
            <ac:spMk id="685" creationId="{00000000-0000-0000-0000-000000000000}"/>
          </ac:spMkLst>
        </pc:spChg>
        <pc:spChg chg="del mod">
          <ac:chgData name="Aastha Kumar" userId="f94225b3-263d-47de-91f3-c17c89a7eef3" providerId="ADAL" clId="{E202E7F5-70F7-412F-BE04-49801584B34C}" dt="2024-05-04T15:05:41.374" v="1529"/>
          <ac:spMkLst>
            <pc:docMk/>
            <pc:sldMk cId="0" sldId="329"/>
            <ac:spMk id="686" creationId="{00000000-0000-0000-0000-000000000000}"/>
          </ac:spMkLst>
        </pc:spChg>
        <pc:spChg chg="del mod">
          <ac:chgData name="Aastha Kumar" userId="f94225b3-263d-47de-91f3-c17c89a7eef3" providerId="ADAL" clId="{E202E7F5-70F7-412F-BE04-49801584B34C}" dt="2024-05-04T15:05:41.374" v="1525"/>
          <ac:spMkLst>
            <pc:docMk/>
            <pc:sldMk cId="0" sldId="329"/>
            <ac:spMk id="688" creationId="{00000000-0000-0000-0000-000000000000}"/>
          </ac:spMkLst>
        </pc:spChg>
        <pc:spChg chg="del mod">
          <ac:chgData name="Aastha Kumar" userId="f94225b3-263d-47de-91f3-c17c89a7eef3" providerId="ADAL" clId="{E202E7F5-70F7-412F-BE04-49801584B34C}" dt="2024-05-04T15:05:41.374" v="1527"/>
          <ac:spMkLst>
            <pc:docMk/>
            <pc:sldMk cId="0" sldId="329"/>
            <ac:spMk id="689" creationId="{00000000-0000-0000-0000-000000000000}"/>
          </ac:spMkLst>
        </pc:spChg>
        <pc:picChg chg="del mod">
          <ac:chgData name="Aastha Kumar" userId="f94225b3-263d-47de-91f3-c17c89a7eef3" providerId="ADAL" clId="{E202E7F5-70F7-412F-BE04-49801584B34C}" dt="2024-05-04T15:05:50.287" v="1535" actId="21"/>
          <ac:picMkLst>
            <pc:docMk/>
            <pc:sldMk cId="0" sldId="329"/>
            <ac:picMk id="687" creationId="{00000000-0000-0000-0000-000000000000}"/>
          </ac:picMkLst>
        </pc:picChg>
      </pc:sldChg>
      <pc:sldChg chg="addSp modSp add del mod modNotes">
        <pc:chgData name="Aastha Kumar" userId="f94225b3-263d-47de-91f3-c17c89a7eef3" providerId="ADAL" clId="{E202E7F5-70F7-412F-BE04-49801584B34C}" dt="2024-05-09T16:03:06.862" v="2082" actId="20577"/>
        <pc:sldMkLst>
          <pc:docMk/>
          <pc:sldMk cId="4173658709" sldId="330"/>
        </pc:sldMkLst>
        <pc:spChg chg="mod">
          <ac:chgData name="Aastha Kumar" userId="f94225b3-263d-47de-91f3-c17c89a7eef3" providerId="ADAL" clId="{E202E7F5-70F7-412F-BE04-49801584B34C}" dt="2024-05-09T16:03:06.831" v="2081" actId="20577"/>
          <ac:spMkLst>
            <pc:docMk/>
            <pc:sldMk cId="4173658709" sldId="330"/>
            <ac:spMk id="694" creationId="{00000000-0000-0000-0000-000000000000}"/>
          </ac:spMkLst>
        </pc:spChg>
        <pc:spChg chg="mod">
          <ac:chgData name="Aastha Kumar" userId="f94225b3-263d-47de-91f3-c17c89a7eef3" providerId="ADAL" clId="{E202E7F5-70F7-412F-BE04-49801584B34C}" dt="2024-05-04T15:08:28.916" v="1599" actId="1076"/>
          <ac:spMkLst>
            <pc:docMk/>
            <pc:sldMk cId="4173658709" sldId="330"/>
            <ac:spMk id="695" creationId="{00000000-0000-0000-0000-000000000000}"/>
          </ac:spMkLst>
        </pc:spChg>
        <pc:spChg chg="add mod">
          <ac:chgData name="Aastha Kumar" userId="f94225b3-263d-47de-91f3-c17c89a7eef3" providerId="ADAL" clId="{E202E7F5-70F7-412F-BE04-49801584B34C}" dt="2024-05-09T16:03:06.862" v="2082" actId="20577"/>
          <ac:spMkLst>
            <pc:docMk/>
            <pc:sldMk cId="4173658709" sldId="330"/>
            <ac:spMk id="701" creationId="{00000000-0000-0000-0000-000000000000}"/>
          </ac:spMkLst>
        </pc:spChg>
        <pc:spChg chg="add mod">
          <ac:chgData name="Aastha Kumar" userId="f94225b3-263d-47de-91f3-c17c89a7eef3" providerId="ADAL" clId="{E202E7F5-70F7-412F-BE04-49801584B34C}" dt="2024-05-04T15:08:20.064" v="1596" actId="14100"/>
          <ac:spMkLst>
            <pc:docMk/>
            <pc:sldMk cId="4173658709" sldId="330"/>
            <ac:spMk id="702" creationId="{00000000-0000-0000-0000-000000000000}"/>
          </ac:spMkLst>
        </pc:spChg>
        <pc:picChg chg="mod">
          <ac:chgData name="Aastha Kumar" userId="f94225b3-263d-47de-91f3-c17c89a7eef3" providerId="ADAL" clId="{E202E7F5-70F7-412F-BE04-49801584B34C}" dt="2024-05-04T15:08:33.188" v="1600" actId="1076"/>
          <ac:picMkLst>
            <pc:docMk/>
            <pc:sldMk cId="4173658709" sldId="330"/>
            <ac:picMk id="696" creationId="{00000000-0000-0000-0000-000000000000}"/>
          </ac:picMkLst>
        </pc:picChg>
        <pc:picChg chg="add mod">
          <ac:chgData name="Aastha Kumar" userId="f94225b3-263d-47de-91f3-c17c89a7eef3" providerId="ADAL" clId="{E202E7F5-70F7-412F-BE04-49801584B34C}" dt="2024-05-04T15:08:38.462" v="1602" actId="14100"/>
          <ac:picMkLst>
            <pc:docMk/>
            <pc:sldMk cId="4173658709" sldId="330"/>
            <ac:picMk id="703" creationId="{00000000-0000-0000-0000-000000000000}"/>
          </ac:picMkLst>
        </pc:picChg>
      </pc:sldChg>
      <pc:sldChg chg="addSp delSp modSp add del mod">
        <pc:chgData name="Aastha Kumar" userId="f94225b3-263d-47de-91f3-c17c89a7eef3" providerId="ADAL" clId="{E202E7F5-70F7-412F-BE04-49801584B34C}" dt="2024-05-04T15:19:47.445" v="1669" actId="47"/>
        <pc:sldMkLst>
          <pc:docMk/>
          <pc:sldMk cId="2011498626" sldId="331"/>
        </pc:sldMkLst>
        <pc:spChg chg="add mod">
          <ac:chgData name="Aastha Kumar" userId="f94225b3-263d-47de-91f3-c17c89a7eef3" providerId="ADAL" clId="{E202E7F5-70F7-412F-BE04-49801584B34C}" dt="2024-05-04T15:19:16.243" v="1655" actId="21"/>
          <ac:spMkLst>
            <pc:docMk/>
            <pc:sldMk cId="2011498626" sldId="331"/>
            <ac:spMk id="3" creationId="{C1F0A87D-AD84-884D-0E8D-3AB3DAEDDE47}"/>
          </ac:spMkLst>
        </pc:spChg>
        <pc:spChg chg="del">
          <ac:chgData name="Aastha Kumar" userId="f94225b3-263d-47de-91f3-c17c89a7eef3" providerId="ADAL" clId="{E202E7F5-70F7-412F-BE04-49801584B34C}" dt="2024-05-04T15:19:16.243" v="1655" actId="21"/>
          <ac:spMkLst>
            <pc:docMk/>
            <pc:sldMk cId="2011498626" sldId="331"/>
            <ac:spMk id="70659" creationId="{00000000-0000-0000-0000-000000000000}"/>
          </ac:spMkLst>
        </pc:spChg>
      </pc:sldChg>
      <pc:sldChg chg="addSp delSp modSp add mod">
        <pc:chgData name="Aastha Kumar" userId="f94225b3-263d-47de-91f3-c17c89a7eef3" providerId="ADAL" clId="{E202E7F5-70F7-412F-BE04-49801584B34C}" dt="2024-05-09T16:06:53.790" v="2118" actId="478"/>
        <pc:sldMkLst>
          <pc:docMk/>
          <pc:sldMk cId="2618357314" sldId="331"/>
        </pc:sldMkLst>
        <pc:spChg chg="add mod">
          <ac:chgData name="Aastha Kumar" userId="f94225b3-263d-47de-91f3-c17c89a7eef3" providerId="ADAL" clId="{E202E7F5-70F7-412F-BE04-49801584B34C}" dt="2024-05-09T16:05:57.349" v="2107" actId="1076"/>
          <ac:spMkLst>
            <pc:docMk/>
            <pc:sldMk cId="2618357314" sldId="331"/>
            <ac:spMk id="2" creationId="{00000000-0000-0000-0000-000000000000}"/>
          </ac:spMkLst>
        </pc:spChg>
        <pc:spChg chg="mod">
          <ac:chgData name="Aastha Kumar" userId="f94225b3-263d-47de-91f3-c17c89a7eef3" providerId="ADAL" clId="{E202E7F5-70F7-412F-BE04-49801584B34C}" dt="2024-05-09T16:05:36.901" v="2102" actId="1076"/>
          <ac:spMkLst>
            <pc:docMk/>
            <pc:sldMk cId="2618357314" sldId="331"/>
            <ac:spMk id="9" creationId="{00000000-0000-0000-0000-000000000000}"/>
          </ac:spMkLst>
        </pc:spChg>
        <pc:spChg chg="mod">
          <ac:chgData name="Aastha Kumar" userId="f94225b3-263d-47de-91f3-c17c89a7eef3" providerId="ADAL" clId="{E202E7F5-70F7-412F-BE04-49801584B34C}" dt="2024-05-09T16:06:00.205" v="2108" actId="14100"/>
          <ac:spMkLst>
            <pc:docMk/>
            <pc:sldMk cId="2618357314" sldId="331"/>
            <ac:spMk id="10" creationId="{00000000-0000-0000-0000-000000000000}"/>
          </ac:spMkLst>
        </pc:spChg>
        <pc:spChg chg="mod">
          <ac:chgData name="Aastha Kumar" userId="f94225b3-263d-47de-91f3-c17c89a7eef3" providerId="ADAL" clId="{E202E7F5-70F7-412F-BE04-49801584B34C}" dt="2024-05-09T16:06:10.479" v="2110" actId="14100"/>
          <ac:spMkLst>
            <pc:docMk/>
            <pc:sldMk cId="2618357314" sldId="331"/>
            <ac:spMk id="11" creationId="{00000000-0000-0000-0000-000000000000}"/>
          </ac:spMkLst>
        </pc:spChg>
        <pc:spChg chg="add mod">
          <ac:chgData name="Aastha Kumar" userId="f94225b3-263d-47de-91f3-c17c89a7eef3" providerId="ADAL" clId="{E202E7F5-70F7-412F-BE04-49801584B34C}" dt="2024-05-09T16:05:57.349" v="2107" actId="1076"/>
          <ac:spMkLst>
            <pc:docMk/>
            <pc:sldMk cId="2618357314" sldId="331"/>
            <ac:spMk id="15" creationId="{00000000-0000-0000-0000-000000000000}"/>
          </ac:spMkLst>
        </pc:spChg>
        <pc:spChg chg="del">
          <ac:chgData name="Aastha Kumar" userId="f94225b3-263d-47de-91f3-c17c89a7eef3" providerId="ADAL" clId="{E202E7F5-70F7-412F-BE04-49801584B34C}" dt="2024-05-09T16:05:39.422" v="2103" actId="478"/>
          <ac:spMkLst>
            <pc:docMk/>
            <pc:sldMk cId="2618357314" sldId="331"/>
            <ac:spMk id="16" creationId="{00000000-0000-0000-0000-000000000000}"/>
          </ac:spMkLst>
        </pc:spChg>
        <pc:spChg chg="add mod">
          <ac:chgData name="Aastha Kumar" userId="f94225b3-263d-47de-91f3-c17c89a7eef3" providerId="ADAL" clId="{E202E7F5-70F7-412F-BE04-49801584B34C}" dt="2024-05-09T16:05:57.349" v="2107" actId="1076"/>
          <ac:spMkLst>
            <pc:docMk/>
            <pc:sldMk cId="2618357314" sldId="331"/>
            <ac:spMk id="17" creationId="{00000000-0000-0000-0000-000000000000}"/>
          </ac:spMkLst>
        </pc:spChg>
        <pc:spChg chg="del mod">
          <ac:chgData name="Aastha Kumar" userId="f94225b3-263d-47de-91f3-c17c89a7eef3" providerId="ADAL" clId="{E202E7F5-70F7-412F-BE04-49801584B34C}" dt="2024-05-04T15:08:09.875" v="1592" actId="21"/>
          <ac:spMkLst>
            <pc:docMk/>
            <pc:sldMk cId="2618357314" sldId="331"/>
            <ac:spMk id="701" creationId="{00000000-0000-0000-0000-000000000000}"/>
          </ac:spMkLst>
        </pc:spChg>
        <pc:spChg chg="del mod">
          <ac:chgData name="Aastha Kumar" userId="f94225b3-263d-47de-91f3-c17c89a7eef3" providerId="ADAL" clId="{E202E7F5-70F7-412F-BE04-49801584B34C}" dt="2024-05-04T15:08:09.875" v="1592" actId="21"/>
          <ac:spMkLst>
            <pc:docMk/>
            <pc:sldMk cId="2618357314" sldId="331"/>
            <ac:spMk id="702" creationId="{00000000-0000-0000-0000-000000000000}"/>
          </ac:spMkLst>
        </pc:spChg>
        <pc:spChg chg="mod">
          <ac:chgData name="Aastha Kumar" userId="f94225b3-263d-47de-91f3-c17c89a7eef3" providerId="ADAL" clId="{E202E7F5-70F7-412F-BE04-49801584B34C}" dt="2024-05-09T16:06:23.719" v="2112" actId="1076"/>
          <ac:spMkLst>
            <pc:docMk/>
            <pc:sldMk cId="2618357314" sldId="331"/>
            <ac:spMk id="21507" creationId="{00000000-0000-0000-0000-000000000000}"/>
          </ac:spMkLst>
        </pc:spChg>
        <pc:spChg chg="mod">
          <ac:chgData name="Aastha Kumar" userId="f94225b3-263d-47de-91f3-c17c89a7eef3" providerId="ADAL" clId="{E202E7F5-70F7-412F-BE04-49801584B34C}" dt="2024-05-09T16:05:36.901" v="2102" actId="1076"/>
          <ac:spMkLst>
            <pc:docMk/>
            <pc:sldMk cId="2618357314" sldId="331"/>
            <ac:spMk id="21509" creationId="{00000000-0000-0000-0000-000000000000}"/>
          </ac:spMkLst>
        </pc:spChg>
        <pc:spChg chg="mod">
          <ac:chgData name="Aastha Kumar" userId="f94225b3-263d-47de-91f3-c17c89a7eef3" providerId="ADAL" clId="{E202E7F5-70F7-412F-BE04-49801584B34C}" dt="2024-05-09T16:05:36.901" v="2102" actId="1076"/>
          <ac:spMkLst>
            <pc:docMk/>
            <pc:sldMk cId="2618357314" sldId="331"/>
            <ac:spMk id="21510" creationId="{00000000-0000-0000-0000-000000000000}"/>
          </ac:spMkLst>
        </pc:spChg>
        <pc:spChg chg="mod">
          <ac:chgData name="Aastha Kumar" userId="f94225b3-263d-47de-91f3-c17c89a7eef3" providerId="ADAL" clId="{E202E7F5-70F7-412F-BE04-49801584B34C}" dt="2024-05-09T16:05:36.901" v="2102" actId="1076"/>
          <ac:spMkLst>
            <pc:docMk/>
            <pc:sldMk cId="2618357314" sldId="331"/>
            <ac:spMk id="21511" creationId="{00000000-0000-0000-0000-000000000000}"/>
          </ac:spMkLst>
        </pc:spChg>
        <pc:spChg chg="mod">
          <ac:chgData name="Aastha Kumar" userId="f94225b3-263d-47de-91f3-c17c89a7eef3" providerId="ADAL" clId="{E202E7F5-70F7-412F-BE04-49801584B34C}" dt="2024-05-09T16:06:05.071" v="2109" actId="1076"/>
          <ac:spMkLst>
            <pc:docMk/>
            <pc:sldMk cId="2618357314" sldId="331"/>
            <ac:spMk id="21518" creationId="{00000000-0000-0000-0000-000000000000}"/>
          </ac:spMkLst>
        </pc:spChg>
        <pc:spChg chg="mod">
          <ac:chgData name="Aastha Kumar" userId="f94225b3-263d-47de-91f3-c17c89a7eef3" providerId="ADAL" clId="{E202E7F5-70F7-412F-BE04-49801584B34C}" dt="2024-05-09T16:06:13.601" v="2111" actId="1076"/>
          <ac:spMkLst>
            <pc:docMk/>
            <pc:sldMk cId="2618357314" sldId="331"/>
            <ac:spMk id="21519" creationId="{00000000-0000-0000-0000-000000000000}"/>
          </ac:spMkLst>
        </pc:spChg>
        <pc:spChg chg="add mod">
          <ac:chgData name="Aastha Kumar" userId="f94225b3-263d-47de-91f3-c17c89a7eef3" providerId="ADAL" clId="{E202E7F5-70F7-412F-BE04-49801584B34C}" dt="2024-05-09T16:06:34.881" v="2117" actId="14100"/>
          <ac:spMkLst>
            <pc:docMk/>
            <pc:sldMk cId="2618357314" sldId="331"/>
            <ac:spMk id="22531" creationId="{00000000-0000-0000-0000-000000000000}"/>
          </ac:spMkLst>
        </pc:spChg>
        <pc:spChg chg="add mod">
          <ac:chgData name="Aastha Kumar" userId="f94225b3-263d-47de-91f3-c17c89a7eef3" providerId="ADAL" clId="{E202E7F5-70F7-412F-BE04-49801584B34C}" dt="2024-05-09T16:05:57.349" v="2107" actId="1076"/>
          <ac:spMkLst>
            <pc:docMk/>
            <pc:sldMk cId="2618357314" sldId="331"/>
            <ac:spMk id="22533" creationId="{00000000-0000-0000-0000-000000000000}"/>
          </ac:spMkLst>
        </pc:spChg>
        <pc:spChg chg="add mod">
          <ac:chgData name="Aastha Kumar" userId="f94225b3-263d-47de-91f3-c17c89a7eef3" providerId="ADAL" clId="{E202E7F5-70F7-412F-BE04-49801584B34C}" dt="2024-05-09T16:05:57.349" v="2107" actId="1076"/>
          <ac:spMkLst>
            <pc:docMk/>
            <pc:sldMk cId="2618357314" sldId="331"/>
            <ac:spMk id="22534" creationId="{00000000-0000-0000-0000-000000000000}"/>
          </ac:spMkLst>
        </pc:spChg>
        <pc:spChg chg="add mod">
          <ac:chgData name="Aastha Kumar" userId="f94225b3-263d-47de-91f3-c17c89a7eef3" providerId="ADAL" clId="{E202E7F5-70F7-412F-BE04-49801584B34C}" dt="2024-05-09T16:05:57.349" v="2107" actId="1076"/>
          <ac:spMkLst>
            <pc:docMk/>
            <pc:sldMk cId="2618357314" sldId="331"/>
            <ac:spMk id="22535" creationId="{00000000-0000-0000-0000-000000000000}"/>
          </ac:spMkLst>
        </pc:spChg>
        <pc:spChg chg="add mod">
          <ac:chgData name="Aastha Kumar" userId="f94225b3-263d-47de-91f3-c17c89a7eef3" providerId="ADAL" clId="{E202E7F5-70F7-412F-BE04-49801584B34C}" dt="2024-05-09T16:05:57.349" v="2107" actId="1076"/>
          <ac:spMkLst>
            <pc:docMk/>
            <pc:sldMk cId="2618357314" sldId="331"/>
            <ac:spMk id="22542" creationId="{00000000-0000-0000-0000-000000000000}"/>
          </ac:spMkLst>
        </pc:spChg>
        <pc:spChg chg="add mod">
          <ac:chgData name="Aastha Kumar" userId="f94225b3-263d-47de-91f3-c17c89a7eef3" providerId="ADAL" clId="{E202E7F5-70F7-412F-BE04-49801584B34C}" dt="2024-05-09T16:05:57.349" v="2107" actId="1076"/>
          <ac:spMkLst>
            <pc:docMk/>
            <pc:sldMk cId="2618357314" sldId="331"/>
            <ac:spMk id="22543" creationId="{00000000-0000-0000-0000-000000000000}"/>
          </ac:spMkLst>
        </pc:spChg>
        <pc:spChg chg="add mod">
          <ac:chgData name="Aastha Kumar" userId="f94225b3-263d-47de-91f3-c17c89a7eef3" providerId="ADAL" clId="{E202E7F5-70F7-412F-BE04-49801584B34C}" dt="2024-05-09T16:05:57.349" v="2107" actId="1076"/>
          <ac:spMkLst>
            <pc:docMk/>
            <pc:sldMk cId="2618357314" sldId="331"/>
            <ac:spMk id="22544" creationId="{00000000-0000-0000-0000-000000000000}"/>
          </ac:spMkLst>
        </pc:spChg>
        <pc:spChg chg="add mod">
          <ac:chgData name="Aastha Kumar" userId="f94225b3-263d-47de-91f3-c17c89a7eef3" providerId="ADAL" clId="{E202E7F5-70F7-412F-BE04-49801584B34C}" dt="2024-05-09T16:05:57.349" v="2107" actId="1076"/>
          <ac:spMkLst>
            <pc:docMk/>
            <pc:sldMk cId="2618357314" sldId="331"/>
            <ac:spMk id="22545" creationId="{00000000-0000-0000-0000-000000000000}"/>
          </ac:spMkLst>
        </pc:spChg>
        <pc:spChg chg="add mod">
          <ac:chgData name="Aastha Kumar" userId="f94225b3-263d-47de-91f3-c17c89a7eef3" providerId="ADAL" clId="{E202E7F5-70F7-412F-BE04-49801584B34C}" dt="2024-05-09T16:05:57.349" v="2107" actId="1076"/>
          <ac:spMkLst>
            <pc:docMk/>
            <pc:sldMk cId="2618357314" sldId="331"/>
            <ac:spMk id="22546" creationId="{00000000-0000-0000-0000-000000000000}"/>
          </ac:spMkLst>
        </pc:spChg>
        <pc:spChg chg="add del mod">
          <ac:chgData name="Aastha Kumar" userId="f94225b3-263d-47de-91f3-c17c89a7eef3" providerId="ADAL" clId="{E202E7F5-70F7-412F-BE04-49801584B34C}" dt="2024-05-09T16:06:53.790" v="2118" actId="478"/>
          <ac:spMkLst>
            <pc:docMk/>
            <pc:sldMk cId="2618357314" sldId="331"/>
            <ac:spMk id="22547" creationId="{00000000-0000-0000-0000-000000000000}"/>
          </ac:spMkLst>
        </pc:spChg>
        <pc:spChg chg="add mod">
          <ac:chgData name="Aastha Kumar" userId="f94225b3-263d-47de-91f3-c17c89a7eef3" providerId="ADAL" clId="{E202E7F5-70F7-412F-BE04-49801584B34C}" dt="2024-05-09T16:05:57.349" v="2107" actId="1076"/>
          <ac:spMkLst>
            <pc:docMk/>
            <pc:sldMk cId="2618357314" sldId="331"/>
            <ac:spMk id="22548" creationId="{00000000-0000-0000-0000-000000000000}"/>
          </ac:spMkLst>
        </pc:spChg>
        <pc:spChg chg="add mod">
          <ac:chgData name="Aastha Kumar" userId="f94225b3-263d-47de-91f3-c17c89a7eef3" providerId="ADAL" clId="{E202E7F5-70F7-412F-BE04-49801584B34C}" dt="2024-05-09T16:05:57.349" v="2107" actId="1076"/>
          <ac:spMkLst>
            <pc:docMk/>
            <pc:sldMk cId="2618357314" sldId="331"/>
            <ac:spMk id="22549" creationId="{00000000-0000-0000-0000-000000000000}"/>
          </ac:spMkLst>
        </pc:spChg>
        <pc:spChg chg="add mod">
          <ac:chgData name="Aastha Kumar" userId="f94225b3-263d-47de-91f3-c17c89a7eef3" providerId="ADAL" clId="{E202E7F5-70F7-412F-BE04-49801584B34C}" dt="2024-05-09T16:05:57.349" v="2107" actId="1076"/>
          <ac:spMkLst>
            <pc:docMk/>
            <pc:sldMk cId="2618357314" sldId="331"/>
            <ac:spMk id="22550" creationId="{00000000-0000-0000-0000-000000000000}"/>
          </ac:spMkLst>
        </pc:spChg>
        <pc:spChg chg="del">
          <ac:chgData name="Aastha Kumar" userId="f94225b3-263d-47de-91f3-c17c89a7eef3" providerId="ADAL" clId="{E202E7F5-70F7-412F-BE04-49801584B34C}" dt="2024-05-09T16:04:53.755" v="2099" actId="478"/>
          <ac:spMkLst>
            <pc:docMk/>
            <pc:sldMk cId="2618357314" sldId="331"/>
            <ac:spMk id="152579" creationId="{00000000-0000-0000-0000-000000000000}"/>
          </ac:spMkLst>
        </pc:spChg>
        <pc:picChg chg="del mod">
          <ac:chgData name="Aastha Kumar" userId="f94225b3-263d-47de-91f3-c17c89a7eef3" providerId="ADAL" clId="{E202E7F5-70F7-412F-BE04-49801584B34C}" dt="2024-05-04T15:08:09.875" v="1592" actId="21"/>
          <ac:picMkLst>
            <pc:docMk/>
            <pc:sldMk cId="2618357314" sldId="331"/>
            <ac:picMk id="703" creationId="{00000000-0000-0000-0000-000000000000}"/>
          </ac:picMkLst>
        </pc:picChg>
        <pc:cxnChg chg="mod">
          <ac:chgData name="Aastha Kumar" userId="f94225b3-263d-47de-91f3-c17c89a7eef3" providerId="ADAL" clId="{E202E7F5-70F7-412F-BE04-49801584B34C}" dt="2024-05-09T16:05:36.901" v="2102" actId="1076"/>
          <ac:cxnSpMkLst>
            <pc:docMk/>
            <pc:sldMk cId="2618357314" sldId="331"/>
            <ac:cxnSpMk id="21515" creationId="{00000000-0000-0000-0000-000000000000}"/>
          </ac:cxnSpMkLst>
        </pc:cxnChg>
        <pc:cxnChg chg="mod">
          <ac:chgData name="Aastha Kumar" userId="f94225b3-263d-47de-91f3-c17c89a7eef3" providerId="ADAL" clId="{E202E7F5-70F7-412F-BE04-49801584B34C}" dt="2024-05-09T16:05:36.901" v="2102" actId="1076"/>
          <ac:cxnSpMkLst>
            <pc:docMk/>
            <pc:sldMk cId="2618357314" sldId="331"/>
            <ac:cxnSpMk id="21516" creationId="{00000000-0000-0000-0000-000000000000}"/>
          </ac:cxnSpMkLst>
        </pc:cxnChg>
        <pc:cxnChg chg="mod">
          <ac:chgData name="Aastha Kumar" userId="f94225b3-263d-47de-91f3-c17c89a7eef3" providerId="ADAL" clId="{E202E7F5-70F7-412F-BE04-49801584B34C}" dt="2024-05-09T16:05:36.901" v="2102" actId="1076"/>
          <ac:cxnSpMkLst>
            <pc:docMk/>
            <pc:sldMk cId="2618357314" sldId="331"/>
            <ac:cxnSpMk id="21517" creationId="{00000000-0000-0000-0000-000000000000}"/>
          </ac:cxnSpMkLst>
        </pc:cxnChg>
        <pc:cxnChg chg="add mod">
          <ac:chgData name="Aastha Kumar" userId="f94225b3-263d-47de-91f3-c17c89a7eef3" providerId="ADAL" clId="{E202E7F5-70F7-412F-BE04-49801584B34C}" dt="2024-05-09T16:05:57.349" v="2107" actId="1076"/>
          <ac:cxnSpMkLst>
            <pc:docMk/>
            <pc:sldMk cId="2618357314" sldId="331"/>
            <ac:cxnSpMk id="22539" creationId="{00000000-0000-0000-0000-000000000000}"/>
          </ac:cxnSpMkLst>
        </pc:cxnChg>
        <pc:cxnChg chg="add mod">
          <ac:chgData name="Aastha Kumar" userId="f94225b3-263d-47de-91f3-c17c89a7eef3" providerId="ADAL" clId="{E202E7F5-70F7-412F-BE04-49801584B34C}" dt="2024-05-09T16:05:57.349" v="2107" actId="1076"/>
          <ac:cxnSpMkLst>
            <pc:docMk/>
            <pc:sldMk cId="2618357314" sldId="331"/>
            <ac:cxnSpMk id="22540" creationId="{00000000-0000-0000-0000-000000000000}"/>
          </ac:cxnSpMkLst>
        </pc:cxnChg>
        <pc:cxnChg chg="add mod">
          <ac:chgData name="Aastha Kumar" userId="f94225b3-263d-47de-91f3-c17c89a7eef3" providerId="ADAL" clId="{E202E7F5-70F7-412F-BE04-49801584B34C}" dt="2024-05-09T16:05:57.349" v="2107" actId="1076"/>
          <ac:cxnSpMkLst>
            <pc:docMk/>
            <pc:sldMk cId="2618357314" sldId="331"/>
            <ac:cxnSpMk id="22541" creationId="{00000000-0000-0000-0000-000000000000}"/>
          </ac:cxnSpMkLst>
        </pc:cxnChg>
      </pc:sldChg>
      <pc:sldChg chg="addSp delSp modSp add mod">
        <pc:chgData name="Aastha Kumar" userId="f94225b3-263d-47de-91f3-c17c89a7eef3" providerId="ADAL" clId="{E202E7F5-70F7-412F-BE04-49801584B34C}" dt="2024-05-09T16:08:50.715" v="2149" actId="1076"/>
        <pc:sldMkLst>
          <pc:docMk/>
          <pc:sldMk cId="542517393" sldId="332"/>
        </pc:sldMkLst>
        <pc:spChg chg="add mod">
          <ac:chgData name="Aastha Kumar" userId="f94225b3-263d-47de-91f3-c17c89a7eef3" providerId="ADAL" clId="{E202E7F5-70F7-412F-BE04-49801584B34C}" dt="2024-05-09T16:08:41.505" v="2145"/>
          <ac:spMkLst>
            <pc:docMk/>
            <pc:sldMk cId="542517393" sldId="332"/>
            <ac:spMk id="2" creationId="{00000000-0000-0000-0000-000000000000}"/>
          </ac:spMkLst>
        </pc:spChg>
        <pc:spChg chg="add mod">
          <ac:chgData name="Aastha Kumar" userId="f94225b3-263d-47de-91f3-c17c89a7eef3" providerId="ADAL" clId="{E202E7F5-70F7-412F-BE04-49801584B34C}" dt="2024-05-09T16:08:39.150" v="2144"/>
          <ac:spMkLst>
            <pc:docMk/>
            <pc:sldMk cId="542517393" sldId="332"/>
            <ac:spMk id="3" creationId="{00000000-0000-0000-0000-000000000000}"/>
          </ac:spMkLst>
        </pc:spChg>
        <pc:spChg chg="add mod">
          <ac:chgData name="Aastha Kumar" userId="f94225b3-263d-47de-91f3-c17c89a7eef3" providerId="ADAL" clId="{E202E7F5-70F7-412F-BE04-49801584B34C}" dt="2024-05-09T16:08:39.150" v="2144"/>
          <ac:spMkLst>
            <pc:docMk/>
            <pc:sldMk cId="542517393" sldId="332"/>
            <ac:spMk id="4" creationId="{00000000-0000-0000-0000-000000000000}"/>
          </ac:spMkLst>
        </pc:spChg>
        <pc:spChg chg="add mod">
          <ac:chgData name="Aastha Kumar" userId="f94225b3-263d-47de-91f3-c17c89a7eef3" providerId="ADAL" clId="{E202E7F5-70F7-412F-BE04-49801584B34C}" dt="2024-05-09T16:08:39.150" v="2144"/>
          <ac:spMkLst>
            <pc:docMk/>
            <pc:sldMk cId="542517393" sldId="332"/>
            <ac:spMk id="5" creationId="{00000000-0000-0000-0000-000000000000}"/>
          </ac:spMkLst>
        </pc:spChg>
        <pc:spChg chg="add mod">
          <ac:chgData name="Aastha Kumar" userId="f94225b3-263d-47de-91f3-c17c89a7eef3" providerId="ADAL" clId="{E202E7F5-70F7-412F-BE04-49801584B34C}" dt="2024-05-09T16:08:39.150" v="2144"/>
          <ac:spMkLst>
            <pc:docMk/>
            <pc:sldMk cId="542517393" sldId="332"/>
            <ac:spMk id="6" creationId="{00000000-0000-0000-0000-000000000000}"/>
          </ac:spMkLst>
        </pc:spChg>
        <pc:spChg chg="add mod">
          <ac:chgData name="Aastha Kumar" userId="f94225b3-263d-47de-91f3-c17c89a7eef3" providerId="ADAL" clId="{E202E7F5-70F7-412F-BE04-49801584B34C}" dt="2024-05-09T16:08:39.150" v="2144"/>
          <ac:spMkLst>
            <pc:docMk/>
            <pc:sldMk cId="542517393" sldId="332"/>
            <ac:spMk id="7" creationId="{00000000-0000-0000-0000-000000000000}"/>
          </ac:spMkLst>
        </pc:spChg>
        <pc:spChg chg="add mod">
          <ac:chgData name="Aastha Kumar" userId="f94225b3-263d-47de-91f3-c17c89a7eef3" providerId="ADAL" clId="{E202E7F5-70F7-412F-BE04-49801584B34C}" dt="2024-05-09T16:08:39.150" v="2144"/>
          <ac:spMkLst>
            <pc:docMk/>
            <pc:sldMk cId="542517393" sldId="332"/>
            <ac:spMk id="8" creationId="{00000000-0000-0000-0000-000000000000}"/>
          </ac:spMkLst>
        </pc:spChg>
        <pc:spChg chg="add mod">
          <ac:chgData name="Aastha Kumar" userId="f94225b3-263d-47de-91f3-c17c89a7eef3" providerId="ADAL" clId="{E202E7F5-70F7-412F-BE04-49801584B34C}" dt="2024-05-09T16:08:39.150" v="2144"/>
          <ac:spMkLst>
            <pc:docMk/>
            <pc:sldMk cId="542517393" sldId="332"/>
            <ac:spMk id="12" creationId="{00000000-0000-0000-0000-000000000000}"/>
          </ac:spMkLst>
        </pc:spChg>
        <pc:spChg chg="add mod">
          <ac:chgData name="Aastha Kumar" userId="f94225b3-263d-47de-91f3-c17c89a7eef3" providerId="ADAL" clId="{E202E7F5-70F7-412F-BE04-49801584B34C}" dt="2024-05-09T16:08:39.150" v="2144"/>
          <ac:spMkLst>
            <pc:docMk/>
            <pc:sldMk cId="542517393" sldId="332"/>
            <ac:spMk id="13" creationId="{00000000-0000-0000-0000-000000000000}"/>
          </ac:spMkLst>
        </pc:spChg>
        <pc:spChg chg="add mod">
          <ac:chgData name="Aastha Kumar" userId="f94225b3-263d-47de-91f3-c17c89a7eef3" providerId="ADAL" clId="{E202E7F5-70F7-412F-BE04-49801584B34C}" dt="2024-05-09T16:08:39.150" v="2144"/>
          <ac:spMkLst>
            <pc:docMk/>
            <pc:sldMk cId="542517393" sldId="332"/>
            <ac:spMk id="14" creationId="{00000000-0000-0000-0000-000000000000}"/>
          </ac:spMkLst>
        </pc:spChg>
        <pc:spChg chg="add mod">
          <ac:chgData name="Aastha Kumar" userId="f94225b3-263d-47de-91f3-c17c89a7eef3" providerId="ADAL" clId="{E202E7F5-70F7-412F-BE04-49801584B34C}" dt="2024-05-09T16:08:39.150" v="2144"/>
          <ac:spMkLst>
            <pc:docMk/>
            <pc:sldMk cId="542517393" sldId="332"/>
            <ac:spMk id="15" creationId="{00000000-0000-0000-0000-000000000000}"/>
          </ac:spMkLst>
        </pc:spChg>
        <pc:spChg chg="add mod">
          <ac:chgData name="Aastha Kumar" userId="f94225b3-263d-47de-91f3-c17c89a7eef3" providerId="ADAL" clId="{E202E7F5-70F7-412F-BE04-49801584B34C}" dt="2024-05-09T16:08:39.150" v="2144"/>
          <ac:spMkLst>
            <pc:docMk/>
            <pc:sldMk cId="542517393" sldId="332"/>
            <ac:spMk id="16" creationId="{00000000-0000-0000-0000-000000000000}"/>
          </ac:spMkLst>
        </pc:spChg>
        <pc:spChg chg="add mod">
          <ac:chgData name="Aastha Kumar" userId="f94225b3-263d-47de-91f3-c17c89a7eef3" providerId="ADAL" clId="{E202E7F5-70F7-412F-BE04-49801584B34C}" dt="2024-05-09T16:08:39.150" v="2144"/>
          <ac:spMkLst>
            <pc:docMk/>
            <pc:sldMk cId="542517393" sldId="332"/>
            <ac:spMk id="17" creationId="{00000000-0000-0000-0000-000000000000}"/>
          </ac:spMkLst>
        </pc:spChg>
        <pc:spChg chg="del mod">
          <ac:chgData name="Aastha Kumar" userId="f94225b3-263d-47de-91f3-c17c89a7eef3" providerId="ADAL" clId="{E202E7F5-70F7-412F-BE04-49801584B34C}" dt="2024-05-09T16:08:38.760" v="2143" actId="21"/>
          <ac:spMkLst>
            <pc:docMk/>
            <pc:sldMk cId="542517393" sldId="332"/>
            <ac:spMk id="18" creationId="{00000000-0000-0000-0000-000000000000}"/>
          </ac:spMkLst>
        </pc:spChg>
        <pc:spChg chg="del mod">
          <ac:chgData name="Aastha Kumar" userId="f94225b3-263d-47de-91f3-c17c89a7eef3" providerId="ADAL" clId="{E202E7F5-70F7-412F-BE04-49801584B34C}" dt="2024-05-09T16:08:38.760" v="2143" actId="21"/>
          <ac:spMkLst>
            <pc:docMk/>
            <pc:sldMk cId="542517393" sldId="332"/>
            <ac:spMk id="19" creationId="{00000000-0000-0000-0000-000000000000}"/>
          </ac:spMkLst>
        </pc:spChg>
        <pc:spChg chg="del">
          <ac:chgData name="Aastha Kumar" userId="f94225b3-263d-47de-91f3-c17c89a7eef3" providerId="ADAL" clId="{E202E7F5-70F7-412F-BE04-49801584B34C}" dt="2024-05-09T16:08:38.760" v="2143" actId="21"/>
          <ac:spMkLst>
            <pc:docMk/>
            <pc:sldMk cId="542517393" sldId="332"/>
            <ac:spMk id="20" creationId="{00000000-0000-0000-0000-000000000000}"/>
          </ac:spMkLst>
        </pc:spChg>
        <pc:spChg chg="add mod">
          <ac:chgData name="Aastha Kumar" userId="f94225b3-263d-47de-91f3-c17c89a7eef3" providerId="ADAL" clId="{E202E7F5-70F7-412F-BE04-49801584B34C}" dt="2024-05-09T16:08:39.150" v="2144"/>
          <ac:spMkLst>
            <pc:docMk/>
            <pc:sldMk cId="542517393" sldId="332"/>
            <ac:spMk id="21" creationId="{00000000-0000-0000-0000-000000000000}"/>
          </ac:spMkLst>
        </pc:spChg>
        <pc:spChg chg="add mod">
          <ac:chgData name="Aastha Kumar" userId="f94225b3-263d-47de-91f3-c17c89a7eef3" providerId="ADAL" clId="{E202E7F5-70F7-412F-BE04-49801584B34C}" dt="2024-05-09T16:08:39.150" v="2144"/>
          <ac:spMkLst>
            <pc:docMk/>
            <pc:sldMk cId="542517393" sldId="332"/>
            <ac:spMk id="22" creationId="{00000000-0000-0000-0000-000000000000}"/>
          </ac:spMkLst>
        </pc:spChg>
        <pc:spChg chg="add mod">
          <ac:chgData name="Aastha Kumar" userId="f94225b3-263d-47de-91f3-c17c89a7eef3" providerId="ADAL" clId="{E202E7F5-70F7-412F-BE04-49801584B34C}" dt="2024-05-09T16:08:39.150" v="2144"/>
          <ac:spMkLst>
            <pc:docMk/>
            <pc:sldMk cId="542517393" sldId="332"/>
            <ac:spMk id="23" creationId="{00000000-0000-0000-0000-000000000000}"/>
          </ac:spMkLst>
        </pc:spChg>
        <pc:spChg chg="add mod">
          <ac:chgData name="Aastha Kumar" userId="f94225b3-263d-47de-91f3-c17c89a7eef3" providerId="ADAL" clId="{E202E7F5-70F7-412F-BE04-49801584B34C}" dt="2024-05-09T16:08:39.150" v="2144"/>
          <ac:spMkLst>
            <pc:docMk/>
            <pc:sldMk cId="542517393" sldId="332"/>
            <ac:spMk id="24" creationId="{00000000-0000-0000-0000-000000000000}"/>
          </ac:spMkLst>
        </pc:spChg>
        <pc:spChg chg="add mod">
          <ac:chgData name="Aastha Kumar" userId="f94225b3-263d-47de-91f3-c17c89a7eef3" providerId="ADAL" clId="{E202E7F5-70F7-412F-BE04-49801584B34C}" dt="2024-05-09T16:08:39.150" v="2144"/>
          <ac:spMkLst>
            <pc:docMk/>
            <pc:sldMk cId="542517393" sldId="332"/>
            <ac:spMk id="25" creationId="{00000000-0000-0000-0000-000000000000}"/>
          </ac:spMkLst>
        </pc:spChg>
        <pc:spChg chg="add mod">
          <ac:chgData name="Aastha Kumar" userId="f94225b3-263d-47de-91f3-c17c89a7eef3" providerId="ADAL" clId="{E202E7F5-70F7-412F-BE04-49801584B34C}" dt="2024-05-09T16:08:39.150" v="2144"/>
          <ac:spMkLst>
            <pc:docMk/>
            <pc:sldMk cId="542517393" sldId="332"/>
            <ac:spMk id="26" creationId="{00000000-0000-0000-0000-000000000000}"/>
          </ac:spMkLst>
        </pc:spChg>
        <pc:spChg chg="add mod">
          <ac:chgData name="Aastha Kumar" userId="f94225b3-263d-47de-91f3-c17c89a7eef3" providerId="ADAL" clId="{E202E7F5-70F7-412F-BE04-49801584B34C}" dt="2024-05-09T16:08:39.150" v="2144"/>
          <ac:spMkLst>
            <pc:docMk/>
            <pc:sldMk cId="542517393" sldId="332"/>
            <ac:spMk id="27" creationId="{00000000-0000-0000-0000-000000000000}"/>
          </ac:spMkLst>
        </pc:spChg>
        <pc:spChg chg="add mod">
          <ac:chgData name="Aastha Kumar" userId="f94225b3-263d-47de-91f3-c17c89a7eef3" providerId="ADAL" clId="{E202E7F5-70F7-412F-BE04-49801584B34C}" dt="2024-05-09T16:08:39.150" v="2144"/>
          <ac:spMkLst>
            <pc:docMk/>
            <pc:sldMk cId="542517393" sldId="332"/>
            <ac:spMk id="28" creationId="{00000000-0000-0000-0000-000000000000}"/>
          </ac:spMkLst>
        </pc:spChg>
        <pc:spChg chg="add mod">
          <ac:chgData name="Aastha Kumar" userId="f94225b3-263d-47de-91f3-c17c89a7eef3" providerId="ADAL" clId="{E202E7F5-70F7-412F-BE04-49801584B34C}" dt="2024-05-09T16:08:39.150" v="2144"/>
          <ac:spMkLst>
            <pc:docMk/>
            <pc:sldMk cId="542517393" sldId="332"/>
            <ac:spMk id="30" creationId="{00000000-0000-0000-0000-000000000000}"/>
          </ac:spMkLst>
        </pc:spChg>
        <pc:spChg chg="del mod">
          <ac:chgData name="Aastha Kumar" userId="f94225b3-263d-47de-91f3-c17c89a7eef3" providerId="ADAL" clId="{E202E7F5-70F7-412F-BE04-49801584B34C}" dt="2024-05-09T16:08:38.760" v="2143" actId="21"/>
          <ac:spMkLst>
            <pc:docMk/>
            <pc:sldMk cId="542517393" sldId="332"/>
            <ac:spMk id="25603" creationId="{00000000-0000-0000-0000-000000000000}"/>
          </ac:spMkLst>
        </pc:spChg>
        <pc:spChg chg="del mod">
          <ac:chgData name="Aastha Kumar" userId="f94225b3-263d-47de-91f3-c17c89a7eef3" providerId="ADAL" clId="{E202E7F5-70F7-412F-BE04-49801584B34C}" dt="2024-05-09T16:08:38.760" v="2143" actId="21"/>
          <ac:spMkLst>
            <pc:docMk/>
            <pc:sldMk cId="542517393" sldId="332"/>
            <ac:spMk id="25604" creationId="{00000000-0000-0000-0000-000000000000}"/>
          </ac:spMkLst>
        </pc:spChg>
        <pc:spChg chg="del mod">
          <ac:chgData name="Aastha Kumar" userId="f94225b3-263d-47de-91f3-c17c89a7eef3" providerId="ADAL" clId="{E202E7F5-70F7-412F-BE04-49801584B34C}" dt="2024-05-09T16:08:38.760" v="2143" actId="21"/>
          <ac:spMkLst>
            <pc:docMk/>
            <pc:sldMk cId="542517393" sldId="332"/>
            <ac:spMk id="25605" creationId="{00000000-0000-0000-0000-000000000000}"/>
          </ac:spMkLst>
        </pc:spChg>
        <pc:spChg chg="del">
          <ac:chgData name="Aastha Kumar" userId="f94225b3-263d-47de-91f3-c17c89a7eef3" providerId="ADAL" clId="{E202E7F5-70F7-412F-BE04-49801584B34C}" dt="2024-05-09T16:08:38.760" v="2143" actId="21"/>
          <ac:spMkLst>
            <pc:docMk/>
            <pc:sldMk cId="542517393" sldId="332"/>
            <ac:spMk id="25606" creationId="{00000000-0000-0000-0000-000000000000}"/>
          </ac:spMkLst>
        </pc:spChg>
        <pc:spChg chg="del mod">
          <ac:chgData name="Aastha Kumar" userId="f94225b3-263d-47de-91f3-c17c89a7eef3" providerId="ADAL" clId="{E202E7F5-70F7-412F-BE04-49801584B34C}" dt="2024-05-09T16:08:38.760" v="2143" actId="21"/>
          <ac:spMkLst>
            <pc:docMk/>
            <pc:sldMk cId="542517393" sldId="332"/>
            <ac:spMk id="25613" creationId="{00000000-0000-0000-0000-000000000000}"/>
          </ac:spMkLst>
        </pc:spChg>
        <pc:spChg chg="del">
          <ac:chgData name="Aastha Kumar" userId="f94225b3-263d-47de-91f3-c17c89a7eef3" providerId="ADAL" clId="{E202E7F5-70F7-412F-BE04-49801584B34C}" dt="2024-05-09T16:08:38.760" v="2143" actId="21"/>
          <ac:spMkLst>
            <pc:docMk/>
            <pc:sldMk cId="542517393" sldId="332"/>
            <ac:spMk id="25614" creationId="{00000000-0000-0000-0000-000000000000}"/>
          </ac:spMkLst>
        </pc:spChg>
        <pc:spChg chg="del mod">
          <ac:chgData name="Aastha Kumar" userId="f94225b3-263d-47de-91f3-c17c89a7eef3" providerId="ADAL" clId="{E202E7F5-70F7-412F-BE04-49801584B34C}" dt="2024-05-09T16:08:38.760" v="2143" actId="21"/>
          <ac:spMkLst>
            <pc:docMk/>
            <pc:sldMk cId="542517393" sldId="332"/>
            <ac:spMk id="25615" creationId="{00000000-0000-0000-0000-000000000000}"/>
          </ac:spMkLst>
        </pc:spChg>
        <pc:spChg chg="del mod">
          <ac:chgData name="Aastha Kumar" userId="f94225b3-263d-47de-91f3-c17c89a7eef3" providerId="ADAL" clId="{E202E7F5-70F7-412F-BE04-49801584B34C}" dt="2024-05-09T16:08:38.760" v="2143" actId="21"/>
          <ac:spMkLst>
            <pc:docMk/>
            <pc:sldMk cId="542517393" sldId="332"/>
            <ac:spMk id="25616" creationId="{00000000-0000-0000-0000-000000000000}"/>
          </ac:spMkLst>
        </pc:spChg>
        <pc:spChg chg="del mod">
          <ac:chgData name="Aastha Kumar" userId="f94225b3-263d-47de-91f3-c17c89a7eef3" providerId="ADAL" clId="{E202E7F5-70F7-412F-BE04-49801584B34C}" dt="2024-05-09T16:08:38.760" v="2143" actId="21"/>
          <ac:spMkLst>
            <pc:docMk/>
            <pc:sldMk cId="542517393" sldId="332"/>
            <ac:spMk id="25617" creationId="{00000000-0000-0000-0000-000000000000}"/>
          </ac:spMkLst>
        </pc:spChg>
        <pc:spChg chg="del mod">
          <ac:chgData name="Aastha Kumar" userId="f94225b3-263d-47de-91f3-c17c89a7eef3" providerId="ADAL" clId="{E202E7F5-70F7-412F-BE04-49801584B34C}" dt="2024-05-09T16:08:38.760" v="2143" actId="21"/>
          <ac:spMkLst>
            <pc:docMk/>
            <pc:sldMk cId="542517393" sldId="332"/>
            <ac:spMk id="25618" creationId="{00000000-0000-0000-0000-000000000000}"/>
          </ac:spMkLst>
        </pc:spChg>
        <pc:spChg chg="del">
          <ac:chgData name="Aastha Kumar" userId="f94225b3-263d-47de-91f3-c17c89a7eef3" providerId="ADAL" clId="{E202E7F5-70F7-412F-BE04-49801584B34C}" dt="2024-05-09T16:08:38.760" v="2143" actId="21"/>
          <ac:spMkLst>
            <pc:docMk/>
            <pc:sldMk cId="542517393" sldId="332"/>
            <ac:spMk id="25619" creationId="{00000000-0000-0000-0000-000000000000}"/>
          </ac:spMkLst>
        </pc:spChg>
        <pc:spChg chg="del mod">
          <ac:chgData name="Aastha Kumar" userId="f94225b3-263d-47de-91f3-c17c89a7eef3" providerId="ADAL" clId="{E202E7F5-70F7-412F-BE04-49801584B34C}" dt="2024-05-09T16:08:38.760" v="2143" actId="21"/>
          <ac:spMkLst>
            <pc:docMk/>
            <pc:sldMk cId="542517393" sldId="332"/>
            <ac:spMk id="25620" creationId="{00000000-0000-0000-0000-000000000000}"/>
          </ac:spMkLst>
        </pc:spChg>
        <pc:spChg chg="del">
          <ac:chgData name="Aastha Kumar" userId="f94225b3-263d-47de-91f3-c17c89a7eef3" providerId="ADAL" clId="{E202E7F5-70F7-412F-BE04-49801584B34C}" dt="2024-05-09T16:08:38.760" v="2143" actId="21"/>
          <ac:spMkLst>
            <pc:docMk/>
            <pc:sldMk cId="542517393" sldId="332"/>
            <ac:spMk id="25621" creationId="{00000000-0000-0000-0000-000000000000}"/>
          </ac:spMkLst>
        </pc:spChg>
        <pc:spChg chg="del mod">
          <ac:chgData name="Aastha Kumar" userId="f94225b3-263d-47de-91f3-c17c89a7eef3" providerId="ADAL" clId="{E202E7F5-70F7-412F-BE04-49801584B34C}" dt="2024-05-09T16:08:38.760" v="2143" actId="21"/>
          <ac:spMkLst>
            <pc:docMk/>
            <pc:sldMk cId="542517393" sldId="332"/>
            <ac:spMk id="25622" creationId="{00000000-0000-0000-0000-000000000000}"/>
          </ac:spMkLst>
        </pc:spChg>
        <pc:spChg chg="del mod">
          <ac:chgData name="Aastha Kumar" userId="f94225b3-263d-47de-91f3-c17c89a7eef3" providerId="ADAL" clId="{E202E7F5-70F7-412F-BE04-49801584B34C}" dt="2024-05-09T16:08:38.760" v="2143" actId="21"/>
          <ac:spMkLst>
            <pc:docMk/>
            <pc:sldMk cId="542517393" sldId="332"/>
            <ac:spMk id="25623" creationId="{00000000-0000-0000-0000-000000000000}"/>
          </ac:spMkLst>
        </pc:spChg>
        <pc:spChg chg="del">
          <ac:chgData name="Aastha Kumar" userId="f94225b3-263d-47de-91f3-c17c89a7eef3" providerId="ADAL" clId="{E202E7F5-70F7-412F-BE04-49801584B34C}" dt="2024-05-09T16:08:38.760" v="2143" actId="21"/>
          <ac:spMkLst>
            <pc:docMk/>
            <pc:sldMk cId="542517393" sldId="332"/>
            <ac:spMk id="25624" creationId="{00000000-0000-0000-0000-000000000000}"/>
          </ac:spMkLst>
        </pc:spChg>
        <pc:spChg chg="del mod">
          <ac:chgData name="Aastha Kumar" userId="f94225b3-263d-47de-91f3-c17c89a7eef3" providerId="ADAL" clId="{E202E7F5-70F7-412F-BE04-49801584B34C}" dt="2024-05-09T16:08:38.760" v="2143" actId="21"/>
          <ac:spMkLst>
            <pc:docMk/>
            <pc:sldMk cId="542517393" sldId="332"/>
            <ac:spMk id="25625" creationId="{00000000-0000-0000-0000-000000000000}"/>
          </ac:spMkLst>
        </pc:spChg>
        <pc:spChg chg="del mod">
          <ac:chgData name="Aastha Kumar" userId="f94225b3-263d-47de-91f3-c17c89a7eef3" providerId="ADAL" clId="{E202E7F5-70F7-412F-BE04-49801584B34C}" dt="2024-05-09T16:08:38.760" v="2143" actId="21"/>
          <ac:spMkLst>
            <pc:docMk/>
            <pc:sldMk cId="542517393" sldId="332"/>
            <ac:spMk id="25626" creationId="{00000000-0000-0000-0000-000000000000}"/>
          </ac:spMkLst>
        </pc:spChg>
        <pc:spChg chg="del">
          <ac:chgData name="Aastha Kumar" userId="f94225b3-263d-47de-91f3-c17c89a7eef3" providerId="ADAL" clId="{E202E7F5-70F7-412F-BE04-49801584B34C}" dt="2024-05-09T16:08:38.760" v="2143" actId="21"/>
          <ac:spMkLst>
            <pc:docMk/>
            <pc:sldMk cId="542517393" sldId="332"/>
            <ac:spMk id="25627" creationId="{00000000-0000-0000-0000-000000000000}"/>
          </ac:spMkLst>
        </pc:spChg>
        <pc:spChg chg="del">
          <ac:chgData name="Aastha Kumar" userId="f94225b3-263d-47de-91f3-c17c89a7eef3" providerId="ADAL" clId="{E202E7F5-70F7-412F-BE04-49801584B34C}" dt="2024-05-09T16:08:05.396" v="2138" actId="478"/>
          <ac:spMkLst>
            <pc:docMk/>
            <pc:sldMk cId="542517393" sldId="332"/>
            <ac:spMk id="156675" creationId="{00000000-0000-0000-0000-000000000000}"/>
          </ac:spMkLst>
        </pc:spChg>
        <pc:graphicFrameChg chg="del">
          <ac:chgData name="Aastha Kumar" userId="f94225b3-263d-47de-91f3-c17c89a7eef3" providerId="ADAL" clId="{E202E7F5-70F7-412F-BE04-49801584B34C}" dt="2024-05-09T16:08:08.431" v="2139" actId="478"/>
          <ac:graphicFrameMkLst>
            <pc:docMk/>
            <pc:sldMk cId="542517393" sldId="332"/>
            <ac:graphicFrameMk id="42" creationId="{00000000-0000-0000-0000-000000000000}"/>
          </ac:graphicFrameMkLst>
        </pc:graphicFrameChg>
        <pc:picChg chg="add mod">
          <ac:chgData name="Aastha Kumar" userId="f94225b3-263d-47de-91f3-c17c89a7eef3" providerId="ADAL" clId="{E202E7F5-70F7-412F-BE04-49801584B34C}" dt="2024-05-09T16:08:50.715" v="2149" actId="1076"/>
          <ac:picMkLst>
            <pc:docMk/>
            <pc:sldMk cId="542517393" sldId="332"/>
            <ac:picMk id="31" creationId="{A0F9411B-0EE4-045A-82C0-DCE89AC673BC}"/>
          </ac:picMkLst>
        </pc:picChg>
        <pc:cxnChg chg="add mod">
          <ac:chgData name="Aastha Kumar" userId="f94225b3-263d-47de-91f3-c17c89a7eef3" providerId="ADAL" clId="{E202E7F5-70F7-412F-BE04-49801584B34C}" dt="2024-05-09T16:08:39.150" v="2144"/>
          <ac:cxnSpMkLst>
            <pc:docMk/>
            <pc:sldMk cId="542517393" sldId="332"/>
            <ac:cxnSpMk id="9" creationId="{00000000-0000-0000-0000-000000000000}"/>
          </ac:cxnSpMkLst>
        </pc:cxnChg>
        <pc:cxnChg chg="add mod">
          <ac:chgData name="Aastha Kumar" userId="f94225b3-263d-47de-91f3-c17c89a7eef3" providerId="ADAL" clId="{E202E7F5-70F7-412F-BE04-49801584B34C}" dt="2024-05-09T16:08:39.150" v="2144"/>
          <ac:cxnSpMkLst>
            <pc:docMk/>
            <pc:sldMk cId="542517393" sldId="332"/>
            <ac:cxnSpMk id="10" creationId="{00000000-0000-0000-0000-000000000000}"/>
          </ac:cxnSpMkLst>
        </pc:cxnChg>
        <pc:cxnChg chg="add mod">
          <ac:chgData name="Aastha Kumar" userId="f94225b3-263d-47de-91f3-c17c89a7eef3" providerId="ADAL" clId="{E202E7F5-70F7-412F-BE04-49801584B34C}" dt="2024-05-09T16:08:39.150" v="2144"/>
          <ac:cxnSpMkLst>
            <pc:docMk/>
            <pc:sldMk cId="542517393" sldId="332"/>
            <ac:cxnSpMk id="11" creationId="{00000000-0000-0000-0000-000000000000}"/>
          </ac:cxnSpMkLst>
        </pc:cxnChg>
        <pc:cxnChg chg="del mod">
          <ac:chgData name="Aastha Kumar" userId="f94225b3-263d-47de-91f3-c17c89a7eef3" providerId="ADAL" clId="{E202E7F5-70F7-412F-BE04-49801584B34C}" dt="2024-05-09T16:08:38.760" v="2143" actId="21"/>
          <ac:cxnSpMkLst>
            <pc:docMk/>
            <pc:sldMk cId="542517393" sldId="332"/>
            <ac:cxnSpMk id="25610" creationId="{00000000-0000-0000-0000-000000000000}"/>
          </ac:cxnSpMkLst>
        </pc:cxnChg>
        <pc:cxnChg chg="del mod">
          <ac:chgData name="Aastha Kumar" userId="f94225b3-263d-47de-91f3-c17c89a7eef3" providerId="ADAL" clId="{E202E7F5-70F7-412F-BE04-49801584B34C}" dt="2024-05-09T16:08:38.760" v="2143" actId="21"/>
          <ac:cxnSpMkLst>
            <pc:docMk/>
            <pc:sldMk cId="542517393" sldId="332"/>
            <ac:cxnSpMk id="25611" creationId="{00000000-0000-0000-0000-000000000000}"/>
          </ac:cxnSpMkLst>
        </pc:cxnChg>
        <pc:cxnChg chg="del">
          <ac:chgData name="Aastha Kumar" userId="f94225b3-263d-47de-91f3-c17c89a7eef3" providerId="ADAL" clId="{E202E7F5-70F7-412F-BE04-49801584B34C}" dt="2024-05-09T16:08:38.760" v="2143" actId="21"/>
          <ac:cxnSpMkLst>
            <pc:docMk/>
            <pc:sldMk cId="542517393" sldId="332"/>
            <ac:cxnSpMk id="25612" creationId="{00000000-0000-0000-0000-000000000000}"/>
          </ac:cxnSpMkLst>
        </pc:cxnChg>
      </pc:sldChg>
      <pc:sldChg chg="delSp modSp add del mod">
        <pc:chgData name="Aastha Kumar" userId="f94225b3-263d-47de-91f3-c17c89a7eef3" providerId="ADAL" clId="{E202E7F5-70F7-412F-BE04-49801584B34C}" dt="2024-05-09T16:14:45.473" v="2187" actId="47"/>
        <pc:sldMkLst>
          <pc:docMk/>
          <pc:sldMk cId="242884267" sldId="333"/>
        </pc:sldMkLst>
        <pc:spChg chg="mod">
          <ac:chgData name="Aastha Kumar" userId="f94225b3-263d-47de-91f3-c17c89a7eef3" providerId="ADAL" clId="{E202E7F5-70F7-412F-BE04-49801584B34C}" dt="2024-05-09T16:10:41.633" v="2178" actId="21"/>
          <ac:spMkLst>
            <pc:docMk/>
            <pc:sldMk cId="242884267" sldId="333"/>
            <ac:spMk id="29699" creationId="{00000000-0000-0000-0000-000000000000}"/>
          </ac:spMkLst>
        </pc:spChg>
        <pc:spChg chg="del">
          <ac:chgData name="Aastha Kumar" userId="f94225b3-263d-47de-91f3-c17c89a7eef3" providerId="ADAL" clId="{E202E7F5-70F7-412F-BE04-49801584B34C}" dt="2024-05-09T16:10:03.983" v="2170" actId="478"/>
          <ac:spMkLst>
            <pc:docMk/>
            <pc:sldMk cId="242884267" sldId="333"/>
            <ac:spMk id="157699" creationId="{00000000-0000-0000-0000-000000000000}"/>
          </ac:spMkLst>
        </pc:spChg>
      </pc:sldChg>
      <pc:sldChg chg="add del">
        <pc:chgData name="Aastha Kumar" userId="f94225b3-263d-47de-91f3-c17c89a7eef3" providerId="ADAL" clId="{E202E7F5-70F7-412F-BE04-49801584B34C}" dt="2024-05-10T09:16:18.765" v="2419" actId="47"/>
        <pc:sldMkLst>
          <pc:docMk/>
          <pc:sldMk cId="1357914168" sldId="334"/>
        </pc:sldMkLst>
      </pc:sldChg>
      <pc:sldChg chg="addSp new mod">
        <pc:chgData name="Aastha Kumar" userId="f94225b3-263d-47de-91f3-c17c89a7eef3" providerId="ADAL" clId="{E202E7F5-70F7-412F-BE04-49801584B34C}" dt="2024-05-10T08:51:43.788" v="2288" actId="9405"/>
        <pc:sldMkLst>
          <pc:docMk/>
          <pc:sldMk cId="2268979619" sldId="335"/>
        </pc:sldMkLst>
        <pc:picChg chg="add">
          <ac:chgData name="Aastha Kumar" userId="f94225b3-263d-47de-91f3-c17c89a7eef3" providerId="ADAL" clId="{E202E7F5-70F7-412F-BE04-49801584B34C}" dt="2024-05-10T08:49:46.740" v="2283" actId="22"/>
          <ac:picMkLst>
            <pc:docMk/>
            <pc:sldMk cId="2268979619" sldId="335"/>
            <ac:picMk id="3" creationId="{8B9D95E6-726D-2B70-F1E7-257C121F7200}"/>
          </ac:picMkLst>
        </pc:picChg>
        <pc:inkChg chg="add">
          <ac:chgData name="Aastha Kumar" userId="f94225b3-263d-47de-91f3-c17c89a7eef3" providerId="ADAL" clId="{E202E7F5-70F7-412F-BE04-49801584B34C}" dt="2024-05-10T08:51:41.451" v="2287" actId="9405"/>
          <ac:inkMkLst>
            <pc:docMk/>
            <pc:sldMk cId="2268979619" sldId="335"/>
            <ac:inkMk id="4" creationId="{8A38FC41-1E97-DF5C-4D72-BFACEA0DF5BC}"/>
          </ac:inkMkLst>
        </pc:inkChg>
        <pc:inkChg chg="add">
          <ac:chgData name="Aastha Kumar" userId="f94225b3-263d-47de-91f3-c17c89a7eef3" providerId="ADAL" clId="{E202E7F5-70F7-412F-BE04-49801584B34C}" dt="2024-05-10T08:51:43.788" v="2288" actId="9405"/>
          <ac:inkMkLst>
            <pc:docMk/>
            <pc:sldMk cId="2268979619" sldId="335"/>
            <ac:inkMk id="5" creationId="{9FA2107C-C202-904B-ABF0-EF6411AC8D6C}"/>
          </ac:inkMkLst>
        </pc:inkChg>
      </pc:sldChg>
      <pc:sldChg chg="addSp modSp new mod">
        <pc:chgData name="Aastha Kumar" userId="f94225b3-263d-47de-91f3-c17c89a7eef3" providerId="ADAL" clId="{E202E7F5-70F7-412F-BE04-49801584B34C}" dt="2024-05-10T08:59:54.582" v="2338" actId="14100"/>
        <pc:sldMkLst>
          <pc:docMk/>
          <pc:sldMk cId="1829686618" sldId="336"/>
        </pc:sldMkLst>
        <pc:picChg chg="add mod modCrop">
          <ac:chgData name="Aastha Kumar" userId="f94225b3-263d-47de-91f3-c17c89a7eef3" providerId="ADAL" clId="{E202E7F5-70F7-412F-BE04-49801584B34C}" dt="2024-05-10T08:59:54.582" v="2338" actId="14100"/>
          <ac:picMkLst>
            <pc:docMk/>
            <pc:sldMk cId="1829686618" sldId="336"/>
            <ac:picMk id="3" creationId="{593A3D11-D40E-9BDD-0475-6C4B31E5F2CE}"/>
          </ac:picMkLst>
        </pc:picChg>
        <pc:picChg chg="add mod">
          <ac:chgData name="Aastha Kumar" userId="f94225b3-263d-47de-91f3-c17c89a7eef3" providerId="ADAL" clId="{E202E7F5-70F7-412F-BE04-49801584B34C}" dt="2024-05-10T08:57:30.910" v="2326" actId="1076"/>
          <ac:picMkLst>
            <pc:docMk/>
            <pc:sldMk cId="1829686618" sldId="336"/>
            <ac:picMk id="4" creationId="{12111585-3D35-F028-78D5-9A1F373BCCE3}"/>
          </ac:picMkLst>
        </pc:picChg>
        <pc:picChg chg="add mod">
          <ac:chgData name="Aastha Kumar" userId="f94225b3-263d-47de-91f3-c17c89a7eef3" providerId="ADAL" clId="{E202E7F5-70F7-412F-BE04-49801584B34C}" dt="2024-05-10T08:57:33.276" v="2327" actId="1076"/>
          <ac:picMkLst>
            <pc:docMk/>
            <pc:sldMk cId="1829686618" sldId="336"/>
            <ac:picMk id="5" creationId="{6D9C0E45-DD61-02EB-F63D-4057166DAFB5}"/>
          </ac:picMkLst>
        </pc:picChg>
        <pc:picChg chg="add mod">
          <ac:chgData name="Aastha Kumar" userId="f94225b3-263d-47de-91f3-c17c89a7eef3" providerId="ADAL" clId="{E202E7F5-70F7-412F-BE04-49801584B34C}" dt="2024-05-10T08:57:29.020" v="2325" actId="1076"/>
          <ac:picMkLst>
            <pc:docMk/>
            <pc:sldMk cId="1829686618" sldId="336"/>
            <ac:picMk id="6" creationId="{F2CC9EAA-DC78-A7FE-A312-9E166FBC2F8C}"/>
          </ac:picMkLst>
        </pc:picChg>
      </pc:sldChg>
      <pc:sldChg chg="addSp delSp modSp new del mod">
        <pc:chgData name="Aastha Kumar" userId="f94225b3-263d-47de-91f3-c17c89a7eef3" providerId="ADAL" clId="{E202E7F5-70F7-412F-BE04-49801584B34C}" dt="2024-05-10T08:56:48.089" v="2318" actId="47"/>
        <pc:sldMkLst>
          <pc:docMk/>
          <pc:sldMk cId="2655344274" sldId="337"/>
        </pc:sldMkLst>
        <pc:picChg chg="add del mod modCrop">
          <ac:chgData name="Aastha Kumar" userId="f94225b3-263d-47de-91f3-c17c89a7eef3" providerId="ADAL" clId="{E202E7F5-70F7-412F-BE04-49801584B34C}" dt="2024-05-10T08:56:43.464" v="2315" actId="21"/>
          <ac:picMkLst>
            <pc:docMk/>
            <pc:sldMk cId="2655344274" sldId="337"/>
            <ac:picMk id="3" creationId="{12111585-3D35-F028-78D5-9A1F373BCCE3}"/>
          </ac:picMkLst>
        </pc:picChg>
        <pc:picChg chg="add del mod modCrop">
          <ac:chgData name="Aastha Kumar" userId="f94225b3-263d-47de-91f3-c17c89a7eef3" providerId="ADAL" clId="{E202E7F5-70F7-412F-BE04-49801584B34C}" dt="2024-05-10T08:56:43.464" v="2315" actId="21"/>
          <ac:picMkLst>
            <pc:docMk/>
            <pc:sldMk cId="2655344274" sldId="337"/>
            <ac:picMk id="4" creationId="{6D9C0E45-DD61-02EB-F63D-4057166DAFB5}"/>
          </ac:picMkLst>
        </pc:picChg>
      </pc:sldChg>
      <pc:sldChg chg="addSp delSp modSp new add del mod">
        <pc:chgData name="Aastha Kumar" userId="f94225b3-263d-47de-91f3-c17c89a7eef3" providerId="ADAL" clId="{E202E7F5-70F7-412F-BE04-49801584B34C}" dt="2024-05-10T08:59:55.332" v="2339" actId="47"/>
        <pc:sldMkLst>
          <pc:docMk/>
          <pc:sldMk cId="1763740097" sldId="338"/>
        </pc:sldMkLst>
        <pc:picChg chg="add del mod modCrop">
          <ac:chgData name="Aastha Kumar" userId="f94225b3-263d-47de-91f3-c17c89a7eef3" providerId="ADAL" clId="{E202E7F5-70F7-412F-BE04-49801584B34C}" dt="2024-05-10T08:57:15.878" v="2321" actId="21"/>
          <ac:picMkLst>
            <pc:docMk/>
            <pc:sldMk cId="1763740097" sldId="338"/>
            <ac:picMk id="3" creationId="{F2CC9EAA-DC78-A7FE-A312-9E166FBC2F8C}"/>
          </ac:picMkLst>
        </pc:picChg>
      </pc:sldChg>
      <pc:sldChg chg="addSp modSp new mod">
        <pc:chgData name="Aastha Kumar" userId="f94225b3-263d-47de-91f3-c17c89a7eef3" providerId="ADAL" clId="{E202E7F5-70F7-412F-BE04-49801584B34C}" dt="2024-05-10T09:03:28.103" v="2347" actId="732"/>
        <pc:sldMkLst>
          <pc:docMk/>
          <pc:sldMk cId="4141060429" sldId="339"/>
        </pc:sldMkLst>
        <pc:grpChg chg="mod">
          <ac:chgData name="Aastha Kumar" userId="f94225b3-263d-47de-91f3-c17c89a7eef3" providerId="ADAL" clId="{E202E7F5-70F7-412F-BE04-49801584B34C}" dt="2024-05-10T08:55:49.319" v="2303"/>
          <ac:grpSpMkLst>
            <pc:docMk/>
            <pc:sldMk cId="4141060429" sldId="339"/>
            <ac:grpSpMk id="12" creationId="{A7E0E1B4-40E7-5ACC-B45B-9C83072B6E02}"/>
          </ac:grpSpMkLst>
        </pc:grpChg>
        <pc:grpChg chg="mod">
          <ac:chgData name="Aastha Kumar" userId="f94225b3-263d-47de-91f3-c17c89a7eef3" providerId="ADAL" clId="{E202E7F5-70F7-412F-BE04-49801584B34C}" dt="2024-05-10T08:55:49.319" v="2303"/>
          <ac:grpSpMkLst>
            <pc:docMk/>
            <pc:sldMk cId="4141060429" sldId="339"/>
            <ac:grpSpMk id="13" creationId="{3233FD8A-3A75-8429-2813-1508445F343D}"/>
          </ac:grpSpMkLst>
        </pc:grpChg>
        <pc:picChg chg="add mod modCrop">
          <ac:chgData name="Aastha Kumar" userId="f94225b3-263d-47de-91f3-c17c89a7eef3" providerId="ADAL" clId="{E202E7F5-70F7-412F-BE04-49801584B34C}" dt="2024-05-10T09:03:28.103" v="2347" actId="732"/>
          <ac:picMkLst>
            <pc:docMk/>
            <pc:sldMk cId="4141060429" sldId="339"/>
            <ac:picMk id="3" creationId="{51CDCD71-86ED-0A51-FDDC-A034ED138F5D}"/>
          </ac:picMkLst>
        </pc:picChg>
        <pc:inkChg chg="add mod">
          <ac:chgData name="Aastha Kumar" userId="f94225b3-263d-47de-91f3-c17c89a7eef3" providerId="ADAL" clId="{E202E7F5-70F7-412F-BE04-49801584B34C}" dt="2024-05-10T08:55:49.319" v="2303"/>
          <ac:inkMkLst>
            <pc:docMk/>
            <pc:sldMk cId="4141060429" sldId="339"/>
            <ac:inkMk id="4" creationId="{754F3B7A-A81B-D528-01D0-D05808F3FE49}"/>
          </ac:inkMkLst>
        </pc:inkChg>
        <pc:inkChg chg="add mod">
          <ac:chgData name="Aastha Kumar" userId="f94225b3-263d-47de-91f3-c17c89a7eef3" providerId="ADAL" clId="{E202E7F5-70F7-412F-BE04-49801584B34C}" dt="2024-05-10T08:55:49.319" v="2303"/>
          <ac:inkMkLst>
            <pc:docMk/>
            <pc:sldMk cId="4141060429" sldId="339"/>
            <ac:inkMk id="5" creationId="{438CD538-10AC-FE89-33D4-6BB3001EDB77}"/>
          </ac:inkMkLst>
        </pc:inkChg>
        <pc:inkChg chg="add">
          <ac:chgData name="Aastha Kumar" userId="f94225b3-263d-47de-91f3-c17c89a7eef3" providerId="ADAL" clId="{E202E7F5-70F7-412F-BE04-49801584B34C}" dt="2024-05-10T08:55:39.894" v="2297" actId="9405"/>
          <ac:inkMkLst>
            <pc:docMk/>
            <pc:sldMk cId="4141060429" sldId="339"/>
            <ac:inkMk id="6" creationId="{440081F6-5144-9CEF-5D58-CE2EA91DAFC6}"/>
          </ac:inkMkLst>
        </pc:inkChg>
        <pc:inkChg chg="add">
          <ac:chgData name="Aastha Kumar" userId="f94225b3-263d-47de-91f3-c17c89a7eef3" providerId="ADAL" clId="{E202E7F5-70F7-412F-BE04-49801584B34C}" dt="2024-05-10T08:55:42.038" v="2298" actId="9405"/>
          <ac:inkMkLst>
            <pc:docMk/>
            <pc:sldMk cId="4141060429" sldId="339"/>
            <ac:inkMk id="7" creationId="{6B9C8A45-B4D2-62F3-DA96-B153A520956F}"/>
          </ac:inkMkLst>
        </pc:inkChg>
        <pc:inkChg chg="add mod">
          <ac:chgData name="Aastha Kumar" userId="f94225b3-263d-47de-91f3-c17c89a7eef3" providerId="ADAL" clId="{E202E7F5-70F7-412F-BE04-49801584B34C}" dt="2024-05-10T08:55:49.319" v="2303"/>
          <ac:inkMkLst>
            <pc:docMk/>
            <pc:sldMk cId="4141060429" sldId="339"/>
            <ac:inkMk id="8" creationId="{014AD33C-8F9B-A95B-4C7B-4CFF048FEE60}"/>
          </ac:inkMkLst>
        </pc:inkChg>
        <pc:inkChg chg="add mod">
          <ac:chgData name="Aastha Kumar" userId="f94225b3-263d-47de-91f3-c17c89a7eef3" providerId="ADAL" clId="{E202E7F5-70F7-412F-BE04-49801584B34C}" dt="2024-05-10T08:55:49.319" v="2303"/>
          <ac:inkMkLst>
            <pc:docMk/>
            <pc:sldMk cId="4141060429" sldId="339"/>
            <ac:inkMk id="9" creationId="{92196B4B-8B38-3B75-CE78-2EA730BD6C4D}"/>
          </ac:inkMkLst>
        </pc:inkChg>
        <pc:inkChg chg="add mod">
          <ac:chgData name="Aastha Kumar" userId="f94225b3-263d-47de-91f3-c17c89a7eef3" providerId="ADAL" clId="{E202E7F5-70F7-412F-BE04-49801584B34C}" dt="2024-05-10T08:55:49.319" v="2303"/>
          <ac:inkMkLst>
            <pc:docMk/>
            <pc:sldMk cId="4141060429" sldId="339"/>
            <ac:inkMk id="10" creationId="{7EA41A39-FE5D-EF82-8BE5-8475BE691CA6}"/>
          </ac:inkMkLst>
        </pc:inkChg>
        <pc:inkChg chg="add mod">
          <ac:chgData name="Aastha Kumar" userId="f94225b3-263d-47de-91f3-c17c89a7eef3" providerId="ADAL" clId="{E202E7F5-70F7-412F-BE04-49801584B34C}" dt="2024-05-10T08:55:49.319" v="2303"/>
          <ac:inkMkLst>
            <pc:docMk/>
            <pc:sldMk cId="4141060429" sldId="339"/>
            <ac:inkMk id="11" creationId="{90E52355-054A-CB70-5878-75DF1D7EE5D4}"/>
          </ac:inkMkLst>
        </pc:inkChg>
      </pc:sldChg>
      <pc:sldChg chg="addSp delSp modSp add del mod">
        <pc:chgData name="Aastha Kumar" userId="f94225b3-263d-47de-91f3-c17c89a7eef3" providerId="ADAL" clId="{E202E7F5-70F7-412F-BE04-49801584B34C}" dt="2024-05-04T16:33:13.122" v="1837" actId="47"/>
        <pc:sldMkLst>
          <pc:docMk/>
          <pc:sldMk cId="3146130067" sldId="349"/>
        </pc:sldMkLst>
        <pc:spChg chg="add mod">
          <ac:chgData name="Aastha Kumar" userId="f94225b3-263d-47de-91f3-c17c89a7eef3" providerId="ADAL" clId="{E202E7F5-70F7-412F-BE04-49801584B34C}" dt="2024-05-04T16:32:58.200" v="1834" actId="21"/>
          <ac:spMkLst>
            <pc:docMk/>
            <pc:sldMk cId="3146130067" sldId="349"/>
            <ac:spMk id="3" creationId="{9B975172-51F4-5A66-9FB8-8EE619706998}"/>
          </ac:spMkLst>
        </pc:spChg>
        <pc:spChg chg="del">
          <ac:chgData name="Aastha Kumar" userId="f94225b3-263d-47de-91f3-c17c89a7eef3" providerId="ADAL" clId="{E202E7F5-70F7-412F-BE04-49801584B34C}" dt="2024-05-04T16:32:58.200" v="1834" actId="21"/>
          <ac:spMkLst>
            <pc:docMk/>
            <pc:sldMk cId="3146130067" sldId="349"/>
            <ac:spMk id="20485" creationId="{00000000-0000-0000-0000-000000000000}"/>
          </ac:spMkLst>
        </pc:spChg>
        <pc:spChg chg="del">
          <ac:chgData name="Aastha Kumar" userId="f94225b3-263d-47de-91f3-c17c89a7eef3" providerId="ADAL" clId="{E202E7F5-70F7-412F-BE04-49801584B34C}" dt="2024-05-04T16:32:58.200" v="1834" actId="21"/>
          <ac:spMkLst>
            <pc:docMk/>
            <pc:sldMk cId="3146130067" sldId="349"/>
            <ac:spMk id="20486" creationId="{00000000-0000-0000-0000-000000000000}"/>
          </ac:spMkLst>
        </pc:spChg>
        <pc:spChg chg="del">
          <ac:chgData name="Aastha Kumar" userId="f94225b3-263d-47de-91f3-c17c89a7eef3" providerId="ADAL" clId="{E202E7F5-70F7-412F-BE04-49801584B34C}" dt="2024-05-04T16:32:58.200" v="1834" actId="21"/>
          <ac:spMkLst>
            <pc:docMk/>
            <pc:sldMk cId="3146130067" sldId="349"/>
            <ac:spMk id="20487" creationId="{00000000-0000-0000-0000-000000000000}"/>
          </ac:spMkLst>
        </pc:spChg>
        <pc:spChg chg="del">
          <ac:chgData name="Aastha Kumar" userId="f94225b3-263d-47de-91f3-c17c89a7eef3" providerId="ADAL" clId="{E202E7F5-70F7-412F-BE04-49801584B34C}" dt="2024-05-04T16:32:58.200" v="1834" actId="21"/>
          <ac:spMkLst>
            <pc:docMk/>
            <pc:sldMk cId="3146130067" sldId="349"/>
            <ac:spMk id="20488" creationId="{00000000-0000-0000-0000-000000000000}"/>
          </ac:spMkLst>
        </pc:spChg>
        <pc:spChg chg="del">
          <ac:chgData name="Aastha Kumar" userId="f94225b3-263d-47de-91f3-c17c89a7eef3" providerId="ADAL" clId="{E202E7F5-70F7-412F-BE04-49801584B34C}" dt="2024-05-04T16:32:58.200" v="1834" actId="21"/>
          <ac:spMkLst>
            <pc:docMk/>
            <pc:sldMk cId="3146130067" sldId="349"/>
            <ac:spMk id="20489" creationId="{00000000-0000-0000-0000-000000000000}"/>
          </ac:spMkLst>
        </pc:spChg>
        <pc:spChg chg="del">
          <ac:chgData name="Aastha Kumar" userId="f94225b3-263d-47de-91f3-c17c89a7eef3" providerId="ADAL" clId="{E202E7F5-70F7-412F-BE04-49801584B34C}" dt="2024-05-04T16:32:58.200" v="1834" actId="21"/>
          <ac:spMkLst>
            <pc:docMk/>
            <pc:sldMk cId="3146130067" sldId="349"/>
            <ac:spMk id="20490" creationId="{00000000-0000-0000-0000-000000000000}"/>
          </ac:spMkLst>
        </pc:spChg>
      </pc:sldChg>
      <pc:sldChg chg="addSp delSp modSp add del mod">
        <pc:chgData name="Aastha Kumar" userId="f94225b3-263d-47de-91f3-c17c89a7eef3" providerId="ADAL" clId="{E202E7F5-70F7-412F-BE04-49801584B34C}" dt="2024-05-04T16:37:36.560" v="1911" actId="47"/>
        <pc:sldMkLst>
          <pc:docMk/>
          <pc:sldMk cId="1206052800" sldId="350"/>
        </pc:sldMkLst>
        <pc:spChg chg="add del mod">
          <ac:chgData name="Aastha Kumar" userId="f94225b3-263d-47de-91f3-c17c89a7eef3" providerId="ADAL" clId="{E202E7F5-70F7-412F-BE04-49801584B34C}" dt="2024-05-04T16:33:20.497" v="1839" actId="478"/>
          <ac:spMkLst>
            <pc:docMk/>
            <pc:sldMk cId="1206052800" sldId="350"/>
            <ac:spMk id="3" creationId="{B71B1552-B66B-F55D-10FC-0982CD37D41C}"/>
          </ac:spMkLst>
        </pc:spChg>
        <pc:spChg chg="add mod">
          <ac:chgData name="Aastha Kumar" userId="f94225b3-263d-47de-91f3-c17c89a7eef3" providerId="ADAL" clId="{E202E7F5-70F7-412F-BE04-49801584B34C}" dt="2024-05-04T16:33:51.037" v="1845" actId="21"/>
          <ac:spMkLst>
            <pc:docMk/>
            <pc:sldMk cId="1206052800" sldId="350"/>
            <ac:spMk id="5" creationId="{E10F4BB8-0FCB-97C9-5B08-FAE8305F5676}"/>
          </ac:spMkLst>
        </pc:spChg>
        <pc:spChg chg="del">
          <ac:chgData name="Aastha Kumar" userId="f94225b3-263d-47de-91f3-c17c89a7eef3" providerId="ADAL" clId="{E202E7F5-70F7-412F-BE04-49801584B34C}" dt="2024-05-04T16:33:17.458" v="1838" actId="478"/>
          <ac:spMkLst>
            <pc:docMk/>
            <pc:sldMk cId="1206052800" sldId="350"/>
            <ac:spMk id="21508" creationId="{00000000-0000-0000-0000-000000000000}"/>
          </ac:spMkLst>
        </pc:spChg>
        <pc:spChg chg="del mod">
          <ac:chgData name="Aastha Kumar" userId="f94225b3-263d-47de-91f3-c17c89a7eef3" providerId="ADAL" clId="{E202E7F5-70F7-412F-BE04-49801584B34C}" dt="2024-05-04T16:33:51.037" v="1845" actId="21"/>
          <ac:spMkLst>
            <pc:docMk/>
            <pc:sldMk cId="1206052800" sldId="350"/>
            <ac:spMk id="21509" creationId="{00000000-0000-0000-0000-000000000000}"/>
          </ac:spMkLst>
        </pc:spChg>
        <pc:spChg chg="del">
          <ac:chgData name="Aastha Kumar" userId="f94225b3-263d-47de-91f3-c17c89a7eef3" providerId="ADAL" clId="{E202E7F5-70F7-412F-BE04-49801584B34C}" dt="2024-05-04T16:33:51.037" v="1845" actId="21"/>
          <ac:spMkLst>
            <pc:docMk/>
            <pc:sldMk cId="1206052800" sldId="350"/>
            <ac:spMk id="21510" creationId="{00000000-0000-0000-0000-000000000000}"/>
          </ac:spMkLst>
        </pc:spChg>
        <pc:spChg chg="del">
          <ac:chgData name="Aastha Kumar" userId="f94225b3-263d-47de-91f3-c17c89a7eef3" providerId="ADAL" clId="{E202E7F5-70F7-412F-BE04-49801584B34C}" dt="2024-05-04T16:33:51.037" v="1845" actId="21"/>
          <ac:spMkLst>
            <pc:docMk/>
            <pc:sldMk cId="1206052800" sldId="350"/>
            <ac:spMk id="21511" creationId="{00000000-0000-0000-0000-000000000000}"/>
          </ac:spMkLst>
        </pc:spChg>
        <pc:spChg chg="del">
          <ac:chgData name="Aastha Kumar" userId="f94225b3-263d-47de-91f3-c17c89a7eef3" providerId="ADAL" clId="{E202E7F5-70F7-412F-BE04-49801584B34C}" dt="2024-05-04T16:33:51.037" v="1845" actId="21"/>
          <ac:spMkLst>
            <pc:docMk/>
            <pc:sldMk cId="1206052800" sldId="350"/>
            <ac:spMk id="21512" creationId="{00000000-0000-0000-0000-000000000000}"/>
          </ac:spMkLst>
        </pc:spChg>
        <pc:spChg chg="del">
          <ac:chgData name="Aastha Kumar" userId="f94225b3-263d-47de-91f3-c17c89a7eef3" providerId="ADAL" clId="{E202E7F5-70F7-412F-BE04-49801584B34C}" dt="2024-05-04T16:33:51.037" v="1845" actId="21"/>
          <ac:spMkLst>
            <pc:docMk/>
            <pc:sldMk cId="1206052800" sldId="350"/>
            <ac:spMk id="21513" creationId="{00000000-0000-0000-0000-000000000000}"/>
          </ac:spMkLst>
        </pc:spChg>
        <pc:spChg chg="del">
          <ac:chgData name="Aastha Kumar" userId="f94225b3-263d-47de-91f3-c17c89a7eef3" providerId="ADAL" clId="{E202E7F5-70F7-412F-BE04-49801584B34C}" dt="2024-05-04T16:33:31.786" v="1840" actId="478"/>
          <ac:spMkLst>
            <pc:docMk/>
            <pc:sldMk cId="1206052800" sldId="350"/>
            <ac:spMk id="21514" creationId="{00000000-0000-0000-0000-000000000000}"/>
          </ac:spMkLst>
        </pc:spChg>
      </pc:sldChg>
      <pc:sldChg chg="modSp add del mod">
        <pc:chgData name="Aastha Kumar" userId="f94225b3-263d-47de-91f3-c17c89a7eef3" providerId="ADAL" clId="{E202E7F5-70F7-412F-BE04-49801584B34C}" dt="2024-05-04T16:32:24.205" v="1823" actId="47"/>
        <pc:sldMkLst>
          <pc:docMk/>
          <pc:sldMk cId="3775938935" sldId="351"/>
        </pc:sldMkLst>
        <pc:spChg chg="mod">
          <ac:chgData name="Aastha Kumar" userId="f94225b3-263d-47de-91f3-c17c89a7eef3" providerId="ADAL" clId="{E202E7F5-70F7-412F-BE04-49801584B34C}" dt="2024-05-04T16:30:23.115" v="1815" actId="27636"/>
          <ac:spMkLst>
            <pc:docMk/>
            <pc:sldMk cId="3775938935" sldId="351"/>
            <ac:spMk id="22533" creationId="{00000000-0000-0000-0000-000000000000}"/>
          </ac:spMkLst>
        </pc:spChg>
      </pc:sldChg>
      <pc:sldChg chg="add del">
        <pc:chgData name="Aastha Kumar" userId="f94225b3-263d-47de-91f3-c17c89a7eef3" providerId="ADAL" clId="{E202E7F5-70F7-412F-BE04-49801584B34C}" dt="2024-05-04T16:30:30.398" v="1816" actId="47"/>
        <pc:sldMkLst>
          <pc:docMk/>
          <pc:sldMk cId="233459399" sldId="352"/>
        </pc:sldMkLst>
      </pc:sldChg>
      <pc:sldChg chg="modSp add del mod">
        <pc:chgData name="Aastha Kumar" userId="f94225b3-263d-47de-91f3-c17c89a7eef3" providerId="ADAL" clId="{E202E7F5-70F7-412F-BE04-49801584B34C}" dt="2024-05-04T16:32:24.205" v="1823" actId="47"/>
        <pc:sldMkLst>
          <pc:docMk/>
          <pc:sldMk cId="214098506" sldId="353"/>
        </pc:sldMkLst>
        <pc:spChg chg="mod">
          <ac:chgData name="Aastha Kumar" userId="f94225b3-263d-47de-91f3-c17c89a7eef3" providerId="ADAL" clId="{E202E7F5-70F7-412F-BE04-49801584B34C}" dt="2024-05-04T16:30:48.508" v="1818" actId="27636"/>
          <ac:spMkLst>
            <pc:docMk/>
            <pc:sldMk cId="214098506" sldId="353"/>
            <ac:spMk id="24581" creationId="{00000000-0000-0000-0000-000000000000}"/>
          </ac:spMkLst>
        </pc:spChg>
      </pc:sldChg>
      <pc:sldChg chg="add del">
        <pc:chgData name="Aastha Kumar" userId="f94225b3-263d-47de-91f3-c17c89a7eef3" providerId="ADAL" clId="{E202E7F5-70F7-412F-BE04-49801584B34C}" dt="2024-05-04T16:32:24.205" v="1823" actId="47"/>
        <pc:sldMkLst>
          <pc:docMk/>
          <pc:sldMk cId="2222599606" sldId="354"/>
        </pc:sldMkLst>
      </pc:sldChg>
      <pc:sldChg chg="modSp add del mod">
        <pc:chgData name="Aastha Kumar" userId="f94225b3-263d-47de-91f3-c17c89a7eef3" providerId="ADAL" clId="{E202E7F5-70F7-412F-BE04-49801584B34C}" dt="2024-05-04T16:32:24.205" v="1823" actId="47"/>
        <pc:sldMkLst>
          <pc:docMk/>
          <pc:sldMk cId="2222370899" sldId="355"/>
        </pc:sldMkLst>
        <pc:spChg chg="mod">
          <ac:chgData name="Aastha Kumar" userId="f94225b3-263d-47de-91f3-c17c89a7eef3" providerId="ADAL" clId="{E202E7F5-70F7-412F-BE04-49801584B34C}" dt="2024-05-04T16:32:17.254" v="1822" actId="20577"/>
          <ac:spMkLst>
            <pc:docMk/>
            <pc:sldMk cId="2222370899" sldId="355"/>
            <ac:spMk id="26629" creationId="{00000000-0000-0000-0000-000000000000}"/>
          </ac:spMkLst>
        </pc:spChg>
      </pc:sldChg>
      <pc:sldChg chg="modSp add del mod">
        <pc:chgData name="Aastha Kumar" userId="f94225b3-263d-47de-91f3-c17c89a7eef3" providerId="ADAL" clId="{E202E7F5-70F7-412F-BE04-49801584B34C}" dt="2024-05-04T16:32:24.205" v="1823" actId="47"/>
        <pc:sldMkLst>
          <pc:docMk/>
          <pc:sldMk cId="427192739" sldId="356"/>
        </pc:sldMkLst>
        <pc:spChg chg="mod">
          <ac:chgData name="Aastha Kumar" userId="f94225b3-263d-47de-91f3-c17c89a7eef3" providerId="ADAL" clId="{E202E7F5-70F7-412F-BE04-49801584B34C}" dt="2024-05-04T16:31:59.019" v="1819" actId="20577"/>
          <ac:spMkLst>
            <pc:docMk/>
            <pc:sldMk cId="427192739" sldId="356"/>
            <ac:spMk id="27653" creationId="{00000000-0000-0000-0000-000000000000}"/>
          </ac:spMkLst>
        </pc:spChg>
      </pc:sldChg>
      <pc:sldMasterChg chg="modSp del delSldLayout modSldLayout">
        <pc:chgData name="Aastha Kumar" userId="f94225b3-263d-47de-91f3-c17c89a7eef3" providerId="ADAL" clId="{E202E7F5-70F7-412F-BE04-49801584B34C}" dt="2024-05-04T14:28:34.412" v="1344" actId="47"/>
        <pc:sldMasterMkLst>
          <pc:docMk/>
          <pc:sldMasterMk cId="0" sldId="2147483660"/>
        </pc:sldMasterMkLst>
        <pc:spChg chg="mod">
          <ac:chgData name="Aastha Kumar" userId="f94225b3-263d-47de-91f3-c17c89a7eef3" providerId="ADAL" clId="{E202E7F5-70F7-412F-BE04-49801584B34C}" dt="2024-05-04T13:09:35.066" v="290"/>
          <ac:spMkLst>
            <pc:docMk/>
            <pc:sldMasterMk cId="0" sldId="2147483660"/>
            <ac:spMk id="90" creationId="{00000000-0000-0000-0000-000000000000}"/>
          </ac:spMkLst>
        </pc:spChg>
        <pc:spChg chg="mod">
          <ac:chgData name="Aastha Kumar" userId="f94225b3-263d-47de-91f3-c17c89a7eef3" providerId="ADAL" clId="{E202E7F5-70F7-412F-BE04-49801584B34C}" dt="2024-05-04T13:09:35.066" v="290"/>
          <ac:spMkLst>
            <pc:docMk/>
            <pc:sldMasterMk cId="0" sldId="2147483660"/>
            <ac:spMk id="91" creationId="{00000000-0000-0000-0000-000000000000}"/>
          </ac:spMkLst>
        </pc:spChg>
        <pc:spChg chg="mod">
          <ac:chgData name="Aastha Kumar" userId="f94225b3-263d-47de-91f3-c17c89a7eef3" providerId="ADAL" clId="{E202E7F5-70F7-412F-BE04-49801584B34C}" dt="2024-05-04T13:09:35.066" v="290"/>
          <ac:spMkLst>
            <pc:docMk/>
            <pc:sldMasterMk cId="0" sldId="2147483660"/>
            <ac:spMk id="93" creationId="{00000000-0000-0000-0000-000000000000}"/>
          </ac:spMkLst>
        </pc:spChg>
        <pc:spChg chg="mod">
          <ac:chgData name="Aastha Kumar" userId="f94225b3-263d-47de-91f3-c17c89a7eef3" providerId="ADAL" clId="{E202E7F5-70F7-412F-BE04-49801584B34C}" dt="2024-05-04T13:09:35.066" v="290"/>
          <ac:spMkLst>
            <pc:docMk/>
            <pc:sldMasterMk cId="0" sldId="2147483660"/>
            <ac:spMk id="94" creationId="{00000000-0000-0000-0000-000000000000}"/>
          </ac:spMkLst>
        </pc:spChg>
        <pc:spChg chg="mod">
          <ac:chgData name="Aastha Kumar" userId="f94225b3-263d-47de-91f3-c17c89a7eef3" providerId="ADAL" clId="{E202E7F5-70F7-412F-BE04-49801584B34C}" dt="2024-05-04T13:09:35.066" v="290"/>
          <ac:spMkLst>
            <pc:docMk/>
            <pc:sldMasterMk cId="0" sldId="2147483660"/>
            <ac:spMk id="95" creationId="{00000000-0000-0000-0000-000000000000}"/>
          </ac:spMkLst>
        </pc:spChg>
        <pc:spChg chg="mod">
          <ac:chgData name="Aastha Kumar" userId="f94225b3-263d-47de-91f3-c17c89a7eef3" providerId="ADAL" clId="{E202E7F5-70F7-412F-BE04-49801584B34C}" dt="2024-05-04T13:09:35.066" v="290"/>
          <ac:spMkLst>
            <pc:docMk/>
            <pc:sldMasterMk cId="0" sldId="2147483660"/>
            <ac:spMk id="96" creationId="{00000000-0000-0000-0000-000000000000}"/>
          </ac:spMkLst>
        </pc:spChg>
        <pc:spChg chg="mod">
          <ac:chgData name="Aastha Kumar" userId="f94225b3-263d-47de-91f3-c17c89a7eef3" providerId="ADAL" clId="{E202E7F5-70F7-412F-BE04-49801584B34C}" dt="2024-05-04T13:09:35.066" v="290"/>
          <ac:spMkLst>
            <pc:docMk/>
            <pc:sldMasterMk cId="0" sldId="2147483660"/>
            <ac:spMk id="97" creationId="{00000000-0000-0000-0000-000000000000}"/>
          </ac:spMkLst>
        </pc:spChg>
        <pc:spChg chg="mod">
          <ac:chgData name="Aastha Kumar" userId="f94225b3-263d-47de-91f3-c17c89a7eef3" providerId="ADAL" clId="{E202E7F5-70F7-412F-BE04-49801584B34C}" dt="2024-05-04T13:09:35.066" v="290"/>
          <ac:spMkLst>
            <pc:docMk/>
            <pc:sldMasterMk cId="0" sldId="2147483660"/>
            <ac:spMk id="98" creationId="{00000000-0000-0000-0000-000000000000}"/>
          </ac:spMkLst>
        </pc:spChg>
        <pc:spChg chg="mod">
          <ac:chgData name="Aastha Kumar" userId="f94225b3-263d-47de-91f3-c17c89a7eef3" providerId="ADAL" clId="{E202E7F5-70F7-412F-BE04-49801584B34C}" dt="2024-05-04T13:09:35.066" v="290"/>
          <ac:spMkLst>
            <pc:docMk/>
            <pc:sldMasterMk cId="0" sldId="2147483660"/>
            <ac:spMk id="99" creationId="{00000000-0000-0000-0000-000000000000}"/>
          </ac:spMkLst>
        </pc:spChg>
        <pc:spChg chg="mod">
          <ac:chgData name="Aastha Kumar" userId="f94225b3-263d-47de-91f3-c17c89a7eef3" providerId="ADAL" clId="{E202E7F5-70F7-412F-BE04-49801584B34C}" dt="2024-05-04T13:09:35.066" v="290"/>
          <ac:spMkLst>
            <pc:docMk/>
            <pc:sldMasterMk cId="0" sldId="2147483660"/>
            <ac:spMk id="100" creationId="{00000000-0000-0000-0000-000000000000}"/>
          </ac:spMkLst>
        </pc:spChg>
        <pc:spChg chg="mod">
          <ac:chgData name="Aastha Kumar" userId="f94225b3-263d-47de-91f3-c17c89a7eef3" providerId="ADAL" clId="{E202E7F5-70F7-412F-BE04-49801584B34C}" dt="2024-05-04T13:09:35.066" v="290"/>
          <ac:spMkLst>
            <pc:docMk/>
            <pc:sldMasterMk cId="0" sldId="2147483660"/>
            <ac:spMk id="101" creationId="{00000000-0000-0000-0000-000000000000}"/>
          </ac:spMkLst>
        </pc:spChg>
        <pc:spChg chg="mod">
          <ac:chgData name="Aastha Kumar" userId="f94225b3-263d-47de-91f3-c17c89a7eef3" providerId="ADAL" clId="{E202E7F5-70F7-412F-BE04-49801584B34C}" dt="2024-05-04T13:09:35.066" v="290"/>
          <ac:spMkLst>
            <pc:docMk/>
            <pc:sldMasterMk cId="0" sldId="2147483660"/>
            <ac:spMk id="102" creationId="{00000000-0000-0000-0000-000000000000}"/>
          </ac:spMkLst>
        </pc:spChg>
        <pc:spChg chg="mod">
          <ac:chgData name="Aastha Kumar" userId="f94225b3-263d-47de-91f3-c17c89a7eef3" providerId="ADAL" clId="{E202E7F5-70F7-412F-BE04-49801584B34C}" dt="2024-05-04T13:09:35.066" v="290"/>
          <ac:spMkLst>
            <pc:docMk/>
            <pc:sldMasterMk cId="0" sldId="2147483660"/>
            <ac:spMk id="103" creationId="{00000000-0000-0000-0000-000000000000}"/>
          </ac:spMkLst>
        </pc:spChg>
        <pc:spChg chg="mod">
          <ac:chgData name="Aastha Kumar" userId="f94225b3-263d-47de-91f3-c17c89a7eef3" providerId="ADAL" clId="{E202E7F5-70F7-412F-BE04-49801584B34C}" dt="2024-05-04T13:09:35.066" v="290"/>
          <ac:spMkLst>
            <pc:docMk/>
            <pc:sldMasterMk cId="0" sldId="2147483660"/>
            <ac:spMk id="104" creationId="{00000000-0000-0000-0000-000000000000}"/>
          </ac:spMkLst>
        </pc:spChg>
        <pc:spChg chg="mod">
          <ac:chgData name="Aastha Kumar" userId="f94225b3-263d-47de-91f3-c17c89a7eef3" providerId="ADAL" clId="{E202E7F5-70F7-412F-BE04-49801584B34C}" dt="2024-05-04T13:09:35.066" v="290"/>
          <ac:spMkLst>
            <pc:docMk/>
            <pc:sldMasterMk cId="0" sldId="2147483660"/>
            <ac:spMk id="105" creationId="{00000000-0000-0000-0000-000000000000}"/>
          </ac:spMkLst>
        </pc:spChg>
        <pc:spChg chg="mod">
          <ac:chgData name="Aastha Kumar" userId="f94225b3-263d-47de-91f3-c17c89a7eef3" providerId="ADAL" clId="{E202E7F5-70F7-412F-BE04-49801584B34C}" dt="2024-05-04T13:09:35.066" v="290"/>
          <ac:spMkLst>
            <pc:docMk/>
            <pc:sldMasterMk cId="0" sldId="2147483660"/>
            <ac:spMk id="106" creationId="{00000000-0000-0000-0000-000000000000}"/>
          </ac:spMkLst>
        </pc:spChg>
        <pc:spChg chg="mod">
          <ac:chgData name="Aastha Kumar" userId="f94225b3-263d-47de-91f3-c17c89a7eef3" providerId="ADAL" clId="{E202E7F5-70F7-412F-BE04-49801584B34C}" dt="2024-05-04T13:09:35.066" v="290"/>
          <ac:spMkLst>
            <pc:docMk/>
            <pc:sldMasterMk cId="0" sldId="2147483660"/>
            <ac:spMk id="107" creationId="{00000000-0000-0000-0000-000000000000}"/>
          </ac:spMkLst>
        </pc:spChg>
        <pc:grpChg chg="mod">
          <ac:chgData name="Aastha Kumar" userId="f94225b3-263d-47de-91f3-c17c89a7eef3" providerId="ADAL" clId="{E202E7F5-70F7-412F-BE04-49801584B34C}" dt="2024-05-04T13:09:35.066" v="290"/>
          <ac:grpSpMkLst>
            <pc:docMk/>
            <pc:sldMasterMk cId="0" sldId="2147483660"/>
            <ac:grpSpMk id="89" creationId="{00000000-0000-0000-0000-000000000000}"/>
          </ac:grpSpMkLst>
        </pc:grpChg>
        <pc:grpChg chg="mod">
          <ac:chgData name="Aastha Kumar" userId="f94225b3-263d-47de-91f3-c17c89a7eef3" providerId="ADAL" clId="{E202E7F5-70F7-412F-BE04-49801584B34C}" dt="2024-05-04T13:09:35.066" v="290"/>
          <ac:grpSpMkLst>
            <pc:docMk/>
            <pc:sldMasterMk cId="0" sldId="2147483660"/>
            <ac:grpSpMk id="92" creationId="{00000000-0000-0000-0000-000000000000}"/>
          </ac:grpSpMkLst>
        </pc:grpChg>
        <pc:sldLayoutChg chg="modSp del">
          <pc:chgData name="Aastha Kumar" userId="f94225b3-263d-47de-91f3-c17c89a7eef3" providerId="ADAL" clId="{E202E7F5-70F7-412F-BE04-49801584B34C}" dt="2024-05-04T14:28:34.412" v="1344" actId="47"/>
          <pc:sldLayoutMkLst>
            <pc:docMk/>
            <pc:sldMasterMk cId="0" sldId="2147483660"/>
            <pc:sldLayoutMk cId="0" sldId="2147483658"/>
          </pc:sldLayoutMkLst>
          <pc:spChg chg="mod">
            <ac:chgData name="Aastha Kumar" userId="f94225b3-263d-47de-91f3-c17c89a7eef3" providerId="ADAL" clId="{E202E7F5-70F7-412F-BE04-49801584B34C}" dt="2024-05-04T13:09:35.066" v="290"/>
            <ac:spMkLst>
              <pc:docMk/>
              <pc:sldMasterMk cId="0" sldId="2147483660"/>
              <pc:sldLayoutMk cId="0" sldId="2147483658"/>
              <ac:spMk id="109" creationId="{00000000-0000-0000-0000-000000000000}"/>
            </ac:spMkLst>
          </pc:spChg>
          <pc:spChg chg="mod">
            <ac:chgData name="Aastha Kumar" userId="f94225b3-263d-47de-91f3-c17c89a7eef3" providerId="ADAL" clId="{E202E7F5-70F7-412F-BE04-49801584B34C}" dt="2024-05-04T13:09:35.066" v="290"/>
            <ac:spMkLst>
              <pc:docMk/>
              <pc:sldMasterMk cId="0" sldId="2147483660"/>
              <pc:sldLayoutMk cId="0" sldId="2147483658"/>
              <ac:spMk id="110" creationId="{00000000-0000-0000-0000-000000000000}"/>
            </ac:spMkLst>
          </pc:spChg>
          <pc:spChg chg="mod">
            <ac:chgData name="Aastha Kumar" userId="f94225b3-263d-47de-91f3-c17c89a7eef3" providerId="ADAL" clId="{E202E7F5-70F7-412F-BE04-49801584B34C}" dt="2024-05-04T13:09:35.066" v="290"/>
            <ac:spMkLst>
              <pc:docMk/>
              <pc:sldMasterMk cId="0" sldId="2147483660"/>
              <pc:sldLayoutMk cId="0" sldId="2147483658"/>
              <ac:spMk id="111" creationId="{00000000-0000-0000-0000-000000000000}"/>
            </ac:spMkLst>
          </pc:spChg>
          <pc:spChg chg="mod">
            <ac:chgData name="Aastha Kumar" userId="f94225b3-263d-47de-91f3-c17c89a7eef3" providerId="ADAL" clId="{E202E7F5-70F7-412F-BE04-49801584B34C}" dt="2024-05-04T13:09:35.066" v="290"/>
            <ac:spMkLst>
              <pc:docMk/>
              <pc:sldMasterMk cId="0" sldId="2147483660"/>
              <pc:sldLayoutMk cId="0" sldId="2147483658"/>
              <ac:spMk id="112" creationId="{00000000-0000-0000-0000-000000000000}"/>
            </ac:spMkLst>
          </pc:spChg>
          <pc:spChg chg="mod">
            <ac:chgData name="Aastha Kumar" userId="f94225b3-263d-47de-91f3-c17c89a7eef3" providerId="ADAL" clId="{E202E7F5-70F7-412F-BE04-49801584B34C}" dt="2024-05-04T13:09:35.066" v="290"/>
            <ac:spMkLst>
              <pc:docMk/>
              <pc:sldMasterMk cId="0" sldId="2147483660"/>
              <pc:sldLayoutMk cId="0" sldId="2147483658"/>
              <ac:spMk id="113" creationId="{00000000-0000-0000-0000-000000000000}"/>
            </ac:spMkLst>
          </pc:spChg>
        </pc:sldLayoutChg>
      </pc:sldMasterChg>
      <pc:sldMasterChg chg="modSp modSldLayout">
        <pc:chgData name="Aastha Kumar" userId="f94225b3-263d-47de-91f3-c17c89a7eef3" providerId="ADAL" clId="{E202E7F5-70F7-412F-BE04-49801584B34C}" dt="2024-05-04T13:09:35.066" v="290"/>
        <pc:sldMasterMkLst>
          <pc:docMk/>
          <pc:sldMasterMk cId="1737234319" sldId="2147483661"/>
        </pc:sldMasterMkLst>
        <pc:spChg chg="mod">
          <ac:chgData name="Aastha Kumar" userId="f94225b3-263d-47de-91f3-c17c89a7eef3" providerId="ADAL" clId="{E202E7F5-70F7-412F-BE04-49801584B34C}" dt="2024-05-04T13:09:35.066" v="290"/>
          <ac:spMkLst>
            <pc:docMk/>
            <pc:sldMasterMk cId="1737234319" sldId="2147483661"/>
            <ac:spMk id="2" creationId="{B2823D53-75EA-E850-2CD7-8698C4E3595A}"/>
          </ac:spMkLst>
        </pc:spChg>
        <pc:spChg chg="mod">
          <ac:chgData name="Aastha Kumar" userId="f94225b3-263d-47de-91f3-c17c89a7eef3" providerId="ADAL" clId="{E202E7F5-70F7-412F-BE04-49801584B34C}" dt="2024-05-04T13:09:35.066" v="290"/>
          <ac:spMkLst>
            <pc:docMk/>
            <pc:sldMasterMk cId="1737234319" sldId="2147483661"/>
            <ac:spMk id="3" creationId="{F25BFAEC-D0CE-6A3D-B5B4-F7C7506DEBA8}"/>
          </ac:spMkLst>
        </pc:spChg>
        <pc:spChg chg="mod">
          <ac:chgData name="Aastha Kumar" userId="f94225b3-263d-47de-91f3-c17c89a7eef3" providerId="ADAL" clId="{E202E7F5-70F7-412F-BE04-49801584B34C}" dt="2024-05-04T13:09:35.066" v="290"/>
          <ac:spMkLst>
            <pc:docMk/>
            <pc:sldMasterMk cId="1737234319" sldId="2147483661"/>
            <ac:spMk id="4" creationId="{0B311FC8-2687-4A8D-D82B-44580545FAF5}"/>
          </ac:spMkLst>
        </pc:spChg>
        <pc:spChg chg="mod">
          <ac:chgData name="Aastha Kumar" userId="f94225b3-263d-47de-91f3-c17c89a7eef3" providerId="ADAL" clId="{E202E7F5-70F7-412F-BE04-49801584B34C}" dt="2024-05-04T13:09:35.066" v="290"/>
          <ac:spMkLst>
            <pc:docMk/>
            <pc:sldMasterMk cId="1737234319" sldId="2147483661"/>
            <ac:spMk id="5" creationId="{C8052F3E-876B-3CB4-B344-4BA3418A10E2}"/>
          </ac:spMkLst>
        </pc:spChg>
        <pc:spChg chg="mod">
          <ac:chgData name="Aastha Kumar" userId="f94225b3-263d-47de-91f3-c17c89a7eef3" providerId="ADAL" clId="{E202E7F5-70F7-412F-BE04-49801584B34C}" dt="2024-05-04T13:09:35.066" v="290"/>
          <ac:spMkLst>
            <pc:docMk/>
            <pc:sldMasterMk cId="1737234319" sldId="2147483661"/>
            <ac:spMk id="6" creationId="{FB7F2A1A-74B6-A46D-752F-8D76EA6EC919}"/>
          </ac:spMkLst>
        </pc:spChg>
        <pc:sldLayoutChg chg="modSp">
          <pc:chgData name="Aastha Kumar" userId="f94225b3-263d-47de-91f3-c17c89a7eef3" providerId="ADAL" clId="{E202E7F5-70F7-412F-BE04-49801584B34C}" dt="2024-05-04T13:09:35.066" v="290"/>
          <pc:sldLayoutMkLst>
            <pc:docMk/>
            <pc:sldMasterMk cId="1737234319" sldId="2147483661"/>
            <pc:sldLayoutMk cId="2734993119" sldId="2147483662"/>
          </pc:sldLayoutMkLst>
          <pc:spChg chg="mod">
            <ac:chgData name="Aastha Kumar" userId="f94225b3-263d-47de-91f3-c17c89a7eef3" providerId="ADAL" clId="{E202E7F5-70F7-412F-BE04-49801584B34C}" dt="2024-05-04T13:09:35.066" v="290"/>
            <ac:spMkLst>
              <pc:docMk/>
              <pc:sldMasterMk cId="1737234319" sldId="2147483661"/>
              <pc:sldLayoutMk cId="2734993119" sldId="2147483662"/>
              <ac:spMk id="2" creationId="{B2C53576-F9B7-9C67-A822-E741BCFFC6D5}"/>
            </ac:spMkLst>
          </pc:spChg>
          <pc:spChg chg="mod">
            <ac:chgData name="Aastha Kumar" userId="f94225b3-263d-47de-91f3-c17c89a7eef3" providerId="ADAL" clId="{E202E7F5-70F7-412F-BE04-49801584B34C}" dt="2024-05-04T13:09:35.066" v="290"/>
            <ac:spMkLst>
              <pc:docMk/>
              <pc:sldMasterMk cId="1737234319" sldId="2147483661"/>
              <pc:sldLayoutMk cId="2734993119" sldId="2147483662"/>
              <ac:spMk id="3" creationId="{DFDDAA95-28F0-84C5-8DC9-D531D6301AE6}"/>
            </ac:spMkLst>
          </pc:spChg>
        </pc:sldLayoutChg>
        <pc:sldLayoutChg chg="modSp">
          <pc:chgData name="Aastha Kumar" userId="f94225b3-263d-47de-91f3-c17c89a7eef3" providerId="ADAL" clId="{E202E7F5-70F7-412F-BE04-49801584B34C}" dt="2024-05-04T13:09:35.066" v="290"/>
          <pc:sldLayoutMkLst>
            <pc:docMk/>
            <pc:sldMasterMk cId="1737234319" sldId="2147483661"/>
            <pc:sldLayoutMk cId="3283968591" sldId="2147483664"/>
          </pc:sldLayoutMkLst>
          <pc:spChg chg="mod">
            <ac:chgData name="Aastha Kumar" userId="f94225b3-263d-47de-91f3-c17c89a7eef3" providerId="ADAL" clId="{E202E7F5-70F7-412F-BE04-49801584B34C}" dt="2024-05-04T13:09:35.066" v="290"/>
            <ac:spMkLst>
              <pc:docMk/>
              <pc:sldMasterMk cId="1737234319" sldId="2147483661"/>
              <pc:sldLayoutMk cId="3283968591" sldId="2147483664"/>
              <ac:spMk id="2" creationId="{1D4B3791-4217-0167-ED25-322EBE7F1907}"/>
            </ac:spMkLst>
          </pc:spChg>
          <pc:spChg chg="mod">
            <ac:chgData name="Aastha Kumar" userId="f94225b3-263d-47de-91f3-c17c89a7eef3" providerId="ADAL" clId="{E202E7F5-70F7-412F-BE04-49801584B34C}" dt="2024-05-04T13:09:35.066" v="290"/>
            <ac:spMkLst>
              <pc:docMk/>
              <pc:sldMasterMk cId="1737234319" sldId="2147483661"/>
              <pc:sldLayoutMk cId="3283968591" sldId="2147483664"/>
              <ac:spMk id="3" creationId="{21101F38-AA75-62AF-FC60-9BF729D0F221}"/>
            </ac:spMkLst>
          </pc:spChg>
        </pc:sldLayoutChg>
        <pc:sldLayoutChg chg="modSp">
          <pc:chgData name="Aastha Kumar" userId="f94225b3-263d-47de-91f3-c17c89a7eef3" providerId="ADAL" clId="{E202E7F5-70F7-412F-BE04-49801584B34C}" dt="2024-05-04T13:09:35.066" v="290"/>
          <pc:sldLayoutMkLst>
            <pc:docMk/>
            <pc:sldMasterMk cId="1737234319" sldId="2147483661"/>
            <pc:sldLayoutMk cId="2287645224" sldId="2147483665"/>
          </pc:sldLayoutMkLst>
          <pc:spChg chg="mod">
            <ac:chgData name="Aastha Kumar" userId="f94225b3-263d-47de-91f3-c17c89a7eef3" providerId="ADAL" clId="{E202E7F5-70F7-412F-BE04-49801584B34C}" dt="2024-05-04T13:09:35.066" v="290"/>
            <ac:spMkLst>
              <pc:docMk/>
              <pc:sldMasterMk cId="1737234319" sldId="2147483661"/>
              <pc:sldLayoutMk cId="2287645224" sldId="2147483665"/>
              <ac:spMk id="3" creationId="{01BDD755-FA9C-41BB-CA47-D352DE1C32F4}"/>
            </ac:spMkLst>
          </pc:spChg>
          <pc:spChg chg="mod">
            <ac:chgData name="Aastha Kumar" userId="f94225b3-263d-47de-91f3-c17c89a7eef3" providerId="ADAL" clId="{E202E7F5-70F7-412F-BE04-49801584B34C}" dt="2024-05-04T13:09:35.066" v="290"/>
            <ac:spMkLst>
              <pc:docMk/>
              <pc:sldMasterMk cId="1737234319" sldId="2147483661"/>
              <pc:sldLayoutMk cId="2287645224" sldId="2147483665"/>
              <ac:spMk id="4" creationId="{642DE2E8-CF55-DB44-1448-E3791C2CF782}"/>
            </ac:spMkLst>
          </pc:spChg>
        </pc:sldLayoutChg>
        <pc:sldLayoutChg chg="modSp">
          <pc:chgData name="Aastha Kumar" userId="f94225b3-263d-47de-91f3-c17c89a7eef3" providerId="ADAL" clId="{E202E7F5-70F7-412F-BE04-49801584B34C}" dt="2024-05-04T13:09:35.066" v="290"/>
          <pc:sldLayoutMkLst>
            <pc:docMk/>
            <pc:sldMasterMk cId="1737234319" sldId="2147483661"/>
            <pc:sldLayoutMk cId="3209614763" sldId="2147483666"/>
          </pc:sldLayoutMkLst>
          <pc:spChg chg="mod">
            <ac:chgData name="Aastha Kumar" userId="f94225b3-263d-47de-91f3-c17c89a7eef3" providerId="ADAL" clId="{E202E7F5-70F7-412F-BE04-49801584B34C}" dt="2024-05-04T13:09:35.066" v="290"/>
            <ac:spMkLst>
              <pc:docMk/>
              <pc:sldMasterMk cId="1737234319" sldId="2147483661"/>
              <pc:sldLayoutMk cId="3209614763" sldId="2147483666"/>
              <ac:spMk id="2" creationId="{998CFCAA-A74B-9475-9514-0E365AA919B3}"/>
            </ac:spMkLst>
          </pc:spChg>
          <pc:spChg chg="mod">
            <ac:chgData name="Aastha Kumar" userId="f94225b3-263d-47de-91f3-c17c89a7eef3" providerId="ADAL" clId="{E202E7F5-70F7-412F-BE04-49801584B34C}" dt="2024-05-04T13:09:35.066" v="290"/>
            <ac:spMkLst>
              <pc:docMk/>
              <pc:sldMasterMk cId="1737234319" sldId="2147483661"/>
              <pc:sldLayoutMk cId="3209614763" sldId="2147483666"/>
              <ac:spMk id="3" creationId="{279838D5-2D26-D454-46B7-EBA339046581}"/>
            </ac:spMkLst>
          </pc:spChg>
          <pc:spChg chg="mod">
            <ac:chgData name="Aastha Kumar" userId="f94225b3-263d-47de-91f3-c17c89a7eef3" providerId="ADAL" clId="{E202E7F5-70F7-412F-BE04-49801584B34C}" dt="2024-05-04T13:09:35.066" v="290"/>
            <ac:spMkLst>
              <pc:docMk/>
              <pc:sldMasterMk cId="1737234319" sldId="2147483661"/>
              <pc:sldLayoutMk cId="3209614763" sldId="2147483666"/>
              <ac:spMk id="4" creationId="{B3D2D726-327E-DDD8-B033-9BFCD83CE972}"/>
            </ac:spMkLst>
          </pc:spChg>
          <pc:spChg chg="mod">
            <ac:chgData name="Aastha Kumar" userId="f94225b3-263d-47de-91f3-c17c89a7eef3" providerId="ADAL" clId="{E202E7F5-70F7-412F-BE04-49801584B34C}" dt="2024-05-04T13:09:35.066" v="290"/>
            <ac:spMkLst>
              <pc:docMk/>
              <pc:sldMasterMk cId="1737234319" sldId="2147483661"/>
              <pc:sldLayoutMk cId="3209614763" sldId="2147483666"/>
              <ac:spMk id="5" creationId="{AAF7C8BF-A770-1598-D1DE-E5D1E266C7E0}"/>
            </ac:spMkLst>
          </pc:spChg>
          <pc:spChg chg="mod">
            <ac:chgData name="Aastha Kumar" userId="f94225b3-263d-47de-91f3-c17c89a7eef3" providerId="ADAL" clId="{E202E7F5-70F7-412F-BE04-49801584B34C}" dt="2024-05-04T13:09:35.066" v="290"/>
            <ac:spMkLst>
              <pc:docMk/>
              <pc:sldMasterMk cId="1737234319" sldId="2147483661"/>
              <pc:sldLayoutMk cId="3209614763" sldId="2147483666"/>
              <ac:spMk id="6" creationId="{A8AAA0FA-1E7B-9B86-1A73-52F353ECD2FF}"/>
            </ac:spMkLst>
          </pc:spChg>
        </pc:sldLayoutChg>
        <pc:sldLayoutChg chg="modSp">
          <pc:chgData name="Aastha Kumar" userId="f94225b3-263d-47de-91f3-c17c89a7eef3" providerId="ADAL" clId="{E202E7F5-70F7-412F-BE04-49801584B34C}" dt="2024-05-04T13:09:35.066" v="290"/>
          <pc:sldLayoutMkLst>
            <pc:docMk/>
            <pc:sldMasterMk cId="1737234319" sldId="2147483661"/>
            <pc:sldLayoutMk cId="1097455715" sldId="2147483669"/>
          </pc:sldLayoutMkLst>
          <pc:spChg chg="mod">
            <ac:chgData name="Aastha Kumar" userId="f94225b3-263d-47de-91f3-c17c89a7eef3" providerId="ADAL" clId="{E202E7F5-70F7-412F-BE04-49801584B34C}" dt="2024-05-04T13:09:35.066" v="290"/>
            <ac:spMkLst>
              <pc:docMk/>
              <pc:sldMasterMk cId="1737234319" sldId="2147483661"/>
              <pc:sldLayoutMk cId="1097455715" sldId="2147483669"/>
              <ac:spMk id="2" creationId="{7BDAB915-97F3-5CE7-A83D-065F10464960}"/>
            </ac:spMkLst>
          </pc:spChg>
          <pc:spChg chg="mod">
            <ac:chgData name="Aastha Kumar" userId="f94225b3-263d-47de-91f3-c17c89a7eef3" providerId="ADAL" clId="{E202E7F5-70F7-412F-BE04-49801584B34C}" dt="2024-05-04T13:09:35.066" v="290"/>
            <ac:spMkLst>
              <pc:docMk/>
              <pc:sldMasterMk cId="1737234319" sldId="2147483661"/>
              <pc:sldLayoutMk cId="1097455715" sldId="2147483669"/>
              <ac:spMk id="3" creationId="{5F18FB10-5114-5D97-BAC1-0FCBCBF3E7E2}"/>
            </ac:spMkLst>
          </pc:spChg>
          <pc:spChg chg="mod">
            <ac:chgData name="Aastha Kumar" userId="f94225b3-263d-47de-91f3-c17c89a7eef3" providerId="ADAL" clId="{E202E7F5-70F7-412F-BE04-49801584B34C}" dt="2024-05-04T13:09:35.066" v="290"/>
            <ac:spMkLst>
              <pc:docMk/>
              <pc:sldMasterMk cId="1737234319" sldId="2147483661"/>
              <pc:sldLayoutMk cId="1097455715" sldId="2147483669"/>
              <ac:spMk id="4" creationId="{CF92D0A7-B334-1390-1D79-C882CBE81664}"/>
            </ac:spMkLst>
          </pc:spChg>
        </pc:sldLayoutChg>
        <pc:sldLayoutChg chg="modSp">
          <pc:chgData name="Aastha Kumar" userId="f94225b3-263d-47de-91f3-c17c89a7eef3" providerId="ADAL" clId="{E202E7F5-70F7-412F-BE04-49801584B34C}" dt="2024-05-04T13:09:35.066" v="290"/>
          <pc:sldLayoutMkLst>
            <pc:docMk/>
            <pc:sldMasterMk cId="1737234319" sldId="2147483661"/>
            <pc:sldLayoutMk cId="3807652697" sldId="2147483670"/>
          </pc:sldLayoutMkLst>
          <pc:spChg chg="mod">
            <ac:chgData name="Aastha Kumar" userId="f94225b3-263d-47de-91f3-c17c89a7eef3" providerId="ADAL" clId="{E202E7F5-70F7-412F-BE04-49801584B34C}" dt="2024-05-04T13:09:35.066" v="290"/>
            <ac:spMkLst>
              <pc:docMk/>
              <pc:sldMasterMk cId="1737234319" sldId="2147483661"/>
              <pc:sldLayoutMk cId="3807652697" sldId="2147483670"/>
              <ac:spMk id="2" creationId="{56C1BFA3-6C86-B086-82F5-863DD2259E38}"/>
            </ac:spMkLst>
          </pc:spChg>
          <pc:spChg chg="mod">
            <ac:chgData name="Aastha Kumar" userId="f94225b3-263d-47de-91f3-c17c89a7eef3" providerId="ADAL" clId="{E202E7F5-70F7-412F-BE04-49801584B34C}" dt="2024-05-04T13:09:35.066" v="290"/>
            <ac:spMkLst>
              <pc:docMk/>
              <pc:sldMasterMk cId="1737234319" sldId="2147483661"/>
              <pc:sldLayoutMk cId="3807652697" sldId="2147483670"/>
              <ac:spMk id="3" creationId="{71A2FD7B-F093-4952-1CEA-D4FF3438DF6F}"/>
            </ac:spMkLst>
          </pc:spChg>
          <pc:spChg chg="mod">
            <ac:chgData name="Aastha Kumar" userId="f94225b3-263d-47de-91f3-c17c89a7eef3" providerId="ADAL" clId="{E202E7F5-70F7-412F-BE04-49801584B34C}" dt="2024-05-04T13:09:35.066" v="290"/>
            <ac:spMkLst>
              <pc:docMk/>
              <pc:sldMasterMk cId="1737234319" sldId="2147483661"/>
              <pc:sldLayoutMk cId="3807652697" sldId="2147483670"/>
              <ac:spMk id="4" creationId="{A5E90A44-7A6B-2589-41FD-6C08AE60CDF7}"/>
            </ac:spMkLst>
          </pc:spChg>
        </pc:sldLayoutChg>
        <pc:sldLayoutChg chg="modSp">
          <pc:chgData name="Aastha Kumar" userId="f94225b3-263d-47de-91f3-c17c89a7eef3" providerId="ADAL" clId="{E202E7F5-70F7-412F-BE04-49801584B34C}" dt="2024-05-04T13:09:35.066" v="290"/>
          <pc:sldLayoutMkLst>
            <pc:docMk/>
            <pc:sldMasterMk cId="1737234319" sldId="2147483661"/>
            <pc:sldLayoutMk cId="1542631031" sldId="2147483672"/>
          </pc:sldLayoutMkLst>
          <pc:spChg chg="mod">
            <ac:chgData name="Aastha Kumar" userId="f94225b3-263d-47de-91f3-c17c89a7eef3" providerId="ADAL" clId="{E202E7F5-70F7-412F-BE04-49801584B34C}" dt="2024-05-04T13:09:35.066" v="290"/>
            <ac:spMkLst>
              <pc:docMk/>
              <pc:sldMasterMk cId="1737234319" sldId="2147483661"/>
              <pc:sldLayoutMk cId="1542631031" sldId="2147483672"/>
              <ac:spMk id="2" creationId="{945E752A-7750-6995-1CC1-88F34075485E}"/>
            </ac:spMkLst>
          </pc:spChg>
          <pc:spChg chg="mod">
            <ac:chgData name="Aastha Kumar" userId="f94225b3-263d-47de-91f3-c17c89a7eef3" providerId="ADAL" clId="{E202E7F5-70F7-412F-BE04-49801584B34C}" dt="2024-05-04T13:09:35.066" v="290"/>
            <ac:spMkLst>
              <pc:docMk/>
              <pc:sldMasterMk cId="1737234319" sldId="2147483661"/>
              <pc:sldLayoutMk cId="1542631031" sldId="2147483672"/>
              <ac:spMk id="3" creationId="{810B6D9A-CC0C-4E04-675D-16DB1E758250}"/>
            </ac:spMkLst>
          </pc:spChg>
        </pc:sldLayoutChg>
      </pc:sldMasterChg>
      <pc:sldMasterChg chg="delSldLayout">
        <pc:chgData name="Aastha Kumar" userId="f94225b3-263d-47de-91f3-c17c89a7eef3" providerId="ADAL" clId="{E202E7F5-70F7-412F-BE04-49801584B34C}" dt="2024-05-04T16:16:13.782" v="1712" actId="47"/>
        <pc:sldMasterMkLst>
          <pc:docMk/>
          <pc:sldMasterMk cId="2401427894" sldId="2147483673"/>
        </pc:sldMasterMkLst>
        <pc:sldLayoutChg chg="del">
          <pc:chgData name="Aastha Kumar" userId="f94225b3-263d-47de-91f3-c17c89a7eef3" providerId="ADAL" clId="{E202E7F5-70F7-412F-BE04-49801584B34C}" dt="2024-05-04T16:16:13.782" v="1712" actId="47"/>
          <pc:sldLayoutMkLst>
            <pc:docMk/>
            <pc:sldMasterMk cId="2401427894" sldId="2147483673"/>
            <pc:sldLayoutMk cId="1373265391" sldId="2147483685"/>
          </pc:sldLayoutMkLst>
        </pc:sldLayoutChg>
      </pc:sldMaster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0T08:51:41.451"/>
    </inkml:context>
    <inkml:brush xml:id="br0">
      <inkml:brushProperty name="width" value="0.05" units="cm"/>
      <inkml:brushProperty name="height" value="0.05" units="cm"/>
      <inkml:brushProperty name="color" value="#E71224"/>
    </inkml:brush>
  </inkml:definitions>
  <inkml:trace contextRef="#ctx0" brushRef="#br0">1 1 24575,'2256'0'0,"-2231"1"100,0 2-1,30 6 0,15 2-1762,-45-9-5163</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0T08:55:48.368"/>
    </inkml:context>
    <inkml:brush xml:id="br0">
      <inkml:brushProperty name="width" value="0.05" units="cm"/>
      <inkml:brushProperty name="height" value="0.05" units="cm"/>
      <inkml:brushProperty name="color" value="#E71224"/>
    </inkml:brush>
  </inkml:definitions>
  <inkml:trace contextRef="#ctx0" brushRef="#br0">1 1 24575,'3'46'0,"1"0"0,3 0 0,13 49 0,-7-39 0,-1-1 0,10 54 0,-11-61 0,0 10 0,3 35 0,1 27 0,-12-89 0,8 38 0,-2-12 0,-6-195 0,-5 49 0,4-115 0,-1 200 0,-1-1 0,1 1 0,0-1 0,1 1 0,-1 0 0,1 0 0,0-1 0,0 1 0,0 0 0,0 0 0,1 1 0,-1-1 0,1 0 0,0 1 0,0 0 0,1 0 0,-1 0 0,1 0 0,-1 0 0,1 1 0,0-1 0,0 1 0,7-3 0,-1 1 0,0 1 0,0 0 0,0 1 0,1 0 0,-1 0 0,0 1 0,1 1 0,-1 0 0,15 1 0,-23-1 0,1 1 0,-1-1 0,0 1 0,1-1 0,-1 1 0,0 0 0,0 0 0,0 0 0,0 0 0,0 0 0,0 0 0,0 1 0,0-1 0,0 1 0,0-1 0,2 5 0,-1-3 0,-1 1 0,0 0 0,0-1 0,0 1 0,0 0 0,-1 1 0,1-1 0,0 7 0,0 3 0,0 0 0,-2 0 0,1 0 0,-4 25 0,1-27 0,0 1 0,-1-1 0,0 0 0,-1 0 0,0 0 0,-1-1 0,-6 13 0,7-17 0,-1 0 0,1-1 0,-1 1 0,0-1 0,0 0 0,-1 0 0,0 0 0,0-1 0,0 0 0,-1 0 0,-13 7 0,9-7 0,-1 0 0,0 0 0,-1-1 0,1-1 0,-1 0 0,0-1 0,-20 1 0,38-3 0,-1 1 0,1-1 0,0 1 0,-1 0 0,1 1 0,0-1 0,-1 1 0,1 0 0,-1 0 0,0 0 0,0 0 0,4 4 0,13 9 0,21 20 0,11 8 0,-51-41 6,8 5-349,0-1 1,0 0-1,18 8 0,-10-8-6483</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4T15:07:23.427"/>
    </inkml:context>
    <inkml:brush xml:id="br0">
      <inkml:brushProperty name="width" value="0.05" units="cm"/>
      <inkml:brushProperty name="height" value="0.05" units="cm"/>
      <inkml:brushProperty name="color" value="#E71224"/>
    </inkml:brush>
  </inkml:definitions>
  <inkml:trace contextRef="#ctx0" brushRef="#br0">385 0 24575,'-3'4'0,"0"-1"0,0 1 0,0 0 0,1 0 0,-1 1 0,1-1 0,-2 5 0,-2 5 0,-11 23 0,2 1 0,1 0 0,2 1 0,2 1 0,1-1 0,3 2 0,0-1 0,2 74 0,4-26 0,4 335 0,0-374 0,2 1 0,2-1 0,2 0 0,25 72 0,-24-84 0,-3 0 0,6 58 0,13 64 0,-3-14 0,-11-18 0,-6 0 0,-9 141 0,0-248 0,-1 0 0,0 0 0,-1 0 0,-2 0 0,0-1 0,0 1 0,-2-2 0,-16 30 0,5-18 0,0-1 0,-2-1 0,-1-1 0,-29 27 0,16-17 0,18-17 0,-29 24 0,40-39 0,-1 0 0,1-1 0,-1 1 0,0-1 0,0-1 0,-1 1 0,1-1 0,-15 4 0,20-7 0,0 1 0,0-1 0,0 0 0,0 1 0,0-1 0,0 0 0,0 0 0,1 0 0,-1-1 0,0 1 0,0 0 0,0-1 0,0 1 0,0-1 0,0 0 0,1 1 0,-1-1 0,0 0 0,1 0 0,-4-2 0,3 1 0,1 0 0,-1-1 0,0 1 0,1 0 0,-1-1 0,1 1 0,0-1 0,0 1 0,0-1 0,0 0 0,0 0 0,0-4 0,-1-7 0,1 0 0,1 0 0,0 0 0,4-21 0,-2 23 0,1-1 0,0 1 0,1 0 0,0 0 0,1 0 0,1 0 0,0 1 0,0 0 0,1 0 0,1 0 0,0 1 0,0 0 0,10-8 0,-17 16 0,1 1 0,-1 0 0,1 0 0,0 0 0,-1 0 0,1 0 0,0 0 0,-1 0 0,1 1 0,0-1 0,0 0 0,0 1 0,0 0 0,0-1 0,0 1 0,0 0 0,-1 0 0,1 0 0,0 0 0,0 1 0,0-1 0,0 0 0,0 1 0,0-1 0,0 1 0,-1 0 0,1-1 0,0 1 0,0 0 0,-1 0 0,1 0 0,-1 1 0,1-1 0,-1 0 0,1 0 0,-1 1 0,0-1 0,1 1 0,0 1 0,4 6 0,0-1 0,0 1 0,-1 0 0,0 1 0,6 19 0,15 58 0,21 127 0,-38-164 0,14 73 0,-12-68 0,7 86 0,-14 158 0,-6-162 0,2-136 0,-1 27 0,2 1 0,1-1 0,10 55 0,0-12 0,-11-55 0,2 0 0,0 0 0,0 0 0,8 21 0,47 86 0,-39-87 0,1 17 0,-16-42 0,0-1 0,0 1 0,1 0 0,0-1 0,11 16 0,-7-14 38,0-1 0,1-1 0,0 0 0,1 0 0,0-1 0,0 0 0,1-1 0,23 13 0,-30-19-110,1 1 1,-1-1 0,1 0 0,0-1 0,-1 0 0,1 1 0,0-2 0,0 1 0,0-1-1,0 0 1,0 0 0,0 0 0,0-1 0,0 0 0,0 0 0,-1-1 0,1 0 0,0 0 0,-1 0-1,1 0 1,-1-1 0,0 0 0,8-6 0,-1 1-6755</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4T14:11:53.476"/>
    </inkml:context>
    <inkml:brush xml:id="br0">
      <inkml:brushProperty name="width" value="0.035" units="cm"/>
      <inkml:brushProperty name="height" value="0.035" units="cm"/>
    </inkml:brush>
  </inkml:definitions>
  <inkml:trace contextRef="#ctx0" brushRef="#br0">0 1897 24575,'15'-36'0,"-2"-1"0,-2 0 0,11-59 0,-8 29 0,6-13 0,45-117 0,-46 152 0,2 1 0,2 1 0,1 1 0,32-40 0,-29 46 0,3 1 0,0 2 0,2 1 0,44-33 0,265-161 0,24 36 0,-288 155 0,2 3 0,1 4 0,1 3 0,1 4 0,1 3 0,1 5 0,154-7 0,-129 19 0,125 14 0,-183-7 0,0 3 0,-1 2 0,0 1 0,81 34 0,-82-20 0,-41-20 0,1-1 0,0 0 0,1-1 0,-1 0 0,1 0 0,10 2 0,29 5 0,-23-4 0,1-2 0,-1-1 0,29 1 0,-31-4 0,0 1 0,44 10 0,-48-8 0,1 0 0,-1-1 0,1-2 0,0 0 0,0-1 0,29-4 0,-48 4 0,1-1 0,-1 1 0,0-1 0,1 0 0,-1 0 0,0 0 0,0 0 0,0 0 0,0 0 0,0-1 0,0 1 0,0-1 0,0 1 0,0-1 0,0 0 0,-1 1 0,1-1 0,-1 0 0,2-3 0,-1 1 0,-1 0 0,1 1 0,-1-1 0,0 0 0,0 0 0,-1 0 0,1 0 0,-1 0 0,0 0 0,0-7 0,-2-3 0,0 1 0,-1-1 0,-1 1 0,0-1 0,-9-19 0,-6-8 0,-28-47 0,36 70 0,-1 2 0,0 0 0,-1 0 0,-1 1 0,-18-15 0,26 24 0,1 1 0,0-1 0,1 0 0,-6-8 0,7 9 0,0 0 0,-1 0 0,0 0 0,0 1 0,-6-7 0,9 11 0,1 0 0,0 0 0,0 0 0,0-1 0,0 1 0,0 0 0,0 0 0,0 0 0,0 0 0,-1 0 0,1 0 0,0 0 0,0-1 0,0 1 0,0 0 0,-1 0 0,1 0 0,0 0 0,0 0 0,0 0 0,0 0 0,0 0 0,-1 0 0,1 0 0,0 0 0,0 0 0,0 0 0,0 0 0,-1 0 0,1 0 0,0 0 0,0 0 0,0 0 0,0 0 0,-1 0 0,1 0 0,0 1 0,0-1 0,0 0 0,0 0 0,0 0 0,-1 0 0,1 0 0,0 0 0,0 0 0,0 1 0,0-1 0,0 0 0,0 12 0,6 12 0,1-9 0,0 0 0,2 0 0,-1-1 0,2 0 0,18 20 0,66 61 0,-58-61 0,-24-24 0,0 0 0,21 12 0,19 16 0,-39-26 0,-2-2 0,0 0 0,14 9 0,-24-18 0,1 0 0,-1-1 0,1 1 0,-1 1 0,1-1 0,-1 0 0,0 0 0,0 0 0,0 1 0,0-1 0,0 1 0,0-1 0,0 1 0,0-1 0,0 1 0,-1-1 0,1 1 0,0 0 0,-1-1 0,0 1 0,1 0 0,-1-1 0,0 1 0,0 0 0,0 0 0,0-1 0,0 1 0,0 0 0,-1 0 0,1-1 0,-1 1 0,1 0 0,-1-1 0,1 1 0,-1 0 0,0-1 0,0 1 0,0-1 0,0 1 0,0-1 0,-2 2 0,-4 6 0,0-1 0,-1 0 0,0-1 0,-1 1 0,-11 6 0,-20 14 0,12-10 0,1 2 0,1 1 0,-25 26 0,25-20 0,-68 70 0,89-91 0,1-1 0,-1 1 0,1 0 0,1 0 0,-1 1 0,1-1 0,-5 13 0,6-12 0,-1-1 0,1 0 0,-1 0 0,-1-1 0,1 1 0,-1-1 0,-5 7 0,14-18 0,-1 0 0,0 0 0,0-1 0,4-10 0,3-4 0,189-281 0,-190 288 0,-3 3 0,0 0 0,8-23 0,-11 24 0,1 1 0,0-1 0,0 1 0,9-13 0,-5 11 0,0 0 0,9-19 0,-16 26 0,0 0 0,0 0 0,0 0 0,-1 0 0,1 0 0,-1 0 0,0 0 0,0 0 0,-1 0 0,0-1 0,1 1 0,-2-6 0,1 8 0,-1 0 0,0 0 0,1 0 0,-1 0 0,0 1 0,0-1 0,0 0 0,-1 1 0,1-1 0,0 1 0,-1-1 0,1 1 0,-1-1 0,1 1 0,-1 0 0,1 0 0,-1 0 0,0 0 0,0 0 0,0 0 0,1 0 0,-1 1 0,0-1 0,0 1 0,0-1 0,0 1 0,-2 0 0,-9-2 0,0 1 0,1 1 0,-15 0 0,16 1 0,-12-2-394,1-1-1,-41-8 1,61 10 212,-22-5-6644</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4T14:11:56.874"/>
    </inkml:context>
    <inkml:brush xml:id="br0">
      <inkml:brushProperty name="width" value="0.035" units="cm"/>
      <inkml:brushProperty name="height" value="0.035" units="cm"/>
    </inkml:brush>
  </inkml:definitions>
  <inkml:trace contextRef="#ctx0" brushRef="#br0">673 7 24575,'0'0'0,"0"-1"0,0 1 0,-1-1 0,1 1 0,0 0 0,-1-1 0,1 1 0,-1-1 0,1 1 0,0 0 0,-1-1 0,1 1 0,-1 0 0,1 0 0,-1-1 0,1 1 0,-1 0 0,1 0 0,-1 0 0,1 0 0,-1-1 0,1 1 0,-1 0 0,0 0 0,1 0 0,-1 0 0,1 0 0,-1 0 0,1 1 0,-1-1 0,1 0 0,-1 0 0,0 1 0,-26 3 0,23-3 0,-469 89 0,454-87 0,7-2 0,0 2 0,0-1 0,1 1 0,-21 9 0,29-11 0,0 1 0,-1 0 0,2 0 0,-1 0 0,0 0 0,0 0 0,1 1 0,-1-1 0,1 1 0,0 0 0,-1 0 0,1 0 0,1 0 0,-1 0 0,0 0 0,1 0 0,0 1 0,-1-1 0,1 0 0,-1 8 0,-2 34 0,1 1 0,5 75 0,1-54 0,1 162 0,19 443 0,-8-473 0,24 275 0,20 262 0,-26-395 0,-19-226 0,-10-58 0,-3-35 0,1-1 0,1 0 0,10 38 0,-4-27 0,-2 0 0,0 0 0,1 36 0,-3 101 0,-6-166 0,1 1 0,0-1 0,1 0 0,-1 0 0,0 0 0,1 0 0,0 0 0,0 0 0,0 0 0,0-1 0,0 1 0,0 0 0,1 0 0,-1-1 0,1 1 0,0-1 0,4 5 0,-3-5 0,0 1 0,1-1 0,0 0 0,0 0 0,-1 0 0,1 0 0,0-1 0,0 1 0,1-1 0,-1 0 0,0 0 0,7 0 0,45 1 23,0-1-1,0-4 1,70-11-1,32-1-1477,-132 13-5371</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4T14:11:58.743"/>
    </inkml:context>
    <inkml:brush xml:id="br0">
      <inkml:brushProperty name="width" value="0.035" units="cm"/>
      <inkml:brushProperty name="height" value="0.035" units="cm"/>
    </inkml:brush>
  </inkml:definitions>
  <inkml:trace contextRef="#ctx0" brushRef="#br0">152 28 24575,'0'-1'0,"0"1"0,1-1 0,-1 0 0,0 0 0,1 1 0,-1-1 0,0 0 0,1 0 0,-1 1 0,1-1 0,-1 1 0,1-1 0,-1 0 0,1 1 0,0-1 0,-1 1 0,1-1 0,0 1 0,-1-1 0,1 1 0,0 0 0,0-1 0,-1 1 0,1 0 0,0 0 0,0-1 0,0 1 0,0 0 0,29-4 0,-24 3 0,353-6 0,-240 8 0,-79-1 0,79 2 0,-99-1 0,0 1 0,-1 2 0,35 9 0,-49-12 0,-1 1 0,1 1 0,0-1 0,-1 1 0,0 0 0,1 0 0,-1 0 0,0 0 0,-1 1 0,1-1 0,0 1 0,-1 0 0,0 0 0,0 1 0,0-1 0,-1 0 0,1 1 0,2 7 0,1 7 0,-1-1 0,0 1 0,3 31 0,-6-34 0,33 293 0,-20-158 0,50 766-1125,4 43-703,42-74 2042,-74-681 2391,-37-202-2592,1-1 1,0 1-1,-1 0 0,1 0 0,-1-1 0,0 1 0,0 0 0,0 0 0,-1 0 0,0 4 1,0-5-15,1-1 1,-1 0-1,0 1 1,0-1-1,0 0 1,0 1-1,0-1 1,0 0-1,0 0 1,-1 0-1,1 0 1,0 0-1,0 0 1,-1-1 0,1 1-1,-1 0 1,1-1-1,-1 1 1,1-1-1,-1 1 1,-1-1-1,-35 8 1,0-1 0,-51 1 0,6 0 0,-248 46 0,-165 28 0,484-81 0,-216 42 0,203-35-1365,6 1-5461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0T08:51:43.788"/>
    </inkml:context>
    <inkml:brush xml:id="br0">
      <inkml:brushProperty name="width" value="0.05" units="cm"/>
      <inkml:brushProperty name="height" value="0.05" units="cm"/>
      <inkml:brushProperty name="color" value="#E71224"/>
    </inkml:brush>
  </inkml:definitions>
  <inkml:trace contextRef="#ctx0" brushRef="#br0">1 58 24575,'4'0'0,"6"0"0,2-4 0,3-2 0,3 0 0,4 1 0,6 2 0,4 1 0,0 1 0,4 0 0,0 1 0,8 0 0,5 1 0,4-6 0,-4 0 0,-9-5 0,-12-1-8191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0T08:55:36.823"/>
    </inkml:context>
    <inkml:brush xml:id="br0">
      <inkml:brushProperty name="width" value="0.05" units="cm"/>
      <inkml:brushProperty name="height" value="0.05" units="cm"/>
      <inkml:brushProperty name="color" value="#E71224"/>
    </inkml:brush>
  </inkml:definitions>
  <inkml:trace contextRef="#ctx0" brushRef="#br0">0 136 24575,'2'-5'0,"-1"1"0,1 0 0,0-1 0,0 1 0,1 0 0,-1 0 0,1 0 0,0 1 0,0-1 0,4-4 0,0 0 0,8-12 0,12-16 0,-25 34 0,0-1 0,0 1 0,1 0 0,-1 0 0,0 0 0,1 0 0,0 0 0,-1 1 0,1-1 0,3-1 0,-5 3 0,-1 0 0,1 0 0,0 0 0,0 0 0,-1 0 0,1 0 0,0 1 0,0-1 0,-1 0 0,1 0 0,0 0 0,-1 1 0,1-1 0,0 0 0,-1 1 0,1-1 0,0 1 0,-1-1 0,1 1 0,-1-1 0,1 1 0,-1-1 0,1 1 0,-1-1 0,1 1 0,-1 0 0,1-1 0,-1 1 0,0 0 0,0-1 0,1 1 0,-1 1 0,9 26 0,-8-23 0,36 178 0,-7-26 0,-16-105 264,-9-35-672,0 1 1,-1-1 0,3 27 0,-6-23-6419</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0T08:55:37.797"/>
    </inkml:context>
    <inkml:brush xml:id="br0">
      <inkml:brushProperty name="width" value="0.05" units="cm"/>
      <inkml:brushProperty name="height" value="0.05" units="cm"/>
      <inkml:brushProperty name="color" value="#E71224"/>
    </inkml:brush>
  </inkml:definitions>
  <inkml:trace contextRef="#ctx0" brushRef="#br0">1 28 24575,'5'0'0,"5"0"0,6 0 0,5 0 0,4-4 0,1-2 0,1 0 0,0 1 0,1 2 0,-1 1 0,0 1 0,0 0 0,0 1 0,0 0 0,-5 1-8191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0T08:55:39.894"/>
    </inkml:context>
    <inkml:brush xml:id="br0">
      <inkml:brushProperty name="width" value="0.05" units="cm"/>
      <inkml:brushProperty name="height" value="0.05" units="cm"/>
      <inkml:brushProperty name="color" value="#E71224"/>
    </inkml:brush>
  </inkml:definitions>
  <inkml:trace contextRef="#ctx0" brushRef="#br0">1 47 24575,'9'-6'0,"0"1"0,0 0 0,0 0 0,1 1 0,0 0 0,0 1 0,0 0 0,12-2 0,-18 4 0,0 0 0,0 0 0,0 0 0,1 0 0,-1 0 0,0 1 0,1 0 0,-1 0 0,1 0 0,-1 1 0,0-1 0,1 1 0,-1 0 0,0 0 0,8 3 0,-7-1 0,0 1 0,0-1 0,-1 1 0,1 0 0,-1 0 0,0 0 0,0 1 0,0 0 0,0-1 0,3 8 0,6 8 0,20 42 0,-29-52 0,0 0 0,-1 1 0,0 0 0,-1 0 0,0-1 0,1 18 0,-2-4 0,1-9 0,-1 0 0,-1 0 0,0 0 0,-1 1 0,-1-1 0,-5 24 0,2-30 0,0 0 0,0 0 0,-1 0 0,0-1 0,0 0 0,-1 0 0,-15 12 0,11-9 0,-19 24 0,29-34 0,1-1 0,-1 1 0,1 0 0,-1 0 0,0-1 0,1 1 0,0 0 0,-1 0 0,1 0 0,0-1 0,-1 1 0,1 0 0,0 0 0,0 0 0,0 0 0,-1 0 0,1 0 0,0 0 0,0 0 0,1-1 0,-1 1 0,0 0 0,0 0 0,0 0 0,0 0 0,1 0 0,0 1 0,0-1 0,0 0 0,0 0 0,1 0 0,-1 0 0,0 0 0,1 0 0,-1 0 0,1 0 0,-1-1 0,1 1 0,0-1 0,-1 1 0,1-1 0,1 1 0,9 1 0,1-1 0,-1-1 0,15 0 0,-25 0 0,61-5 0,79-17 0,-116 15-1365,-7 0-5461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0T08:55:42.038"/>
    </inkml:context>
    <inkml:brush xml:id="br0">
      <inkml:brushProperty name="width" value="0.05" units="cm"/>
      <inkml:brushProperty name="height" value="0.05" units="cm"/>
      <inkml:brushProperty name="color" value="#E71224"/>
    </inkml:brush>
  </inkml:definitions>
  <inkml:trace contextRef="#ctx0" brushRef="#br0">1 85 24575,'0'-2'0,"0"1"0,1-1 0,-1 0 0,1 0 0,-1 0 0,1 1 0,0-1 0,0 0 0,0 1 0,0-1 0,0 1 0,0-1 0,0 1 0,0-1 0,0 1 0,1 0 0,-1-1 0,1 1 0,-1 0 0,1 0 0,-1 0 0,3-1 0,40-16 0,-35 15 0,12-4 0,0 1 0,1 1 0,29-3 0,-41 7 0,0 0 0,0 0 0,0 2 0,0-1 0,1 1 0,-1 1 0,0-1 0,-1 2 0,16 5 0,-23-8 0,0 1 0,1 0 0,-1 0 0,0 0 0,0 0 0,0 0 0,0 1 0,-1-1 0,1 0 0,0 1 0,0 0 0,-1-1 0,1 1 0,-1 0 0,0 0 0,1 0 0,-1 0 0,0 0 0,0 0 0,0 0 0,0 0 0,0 3 0,-1-3 0,0 1 0,-1 0 0,1-1 0,-1 1 0,0-1 0,0 1 0,1-1 0,-2 1 0,1-1 0,0 0 0,0 1 0,-1-1 0,1 0 0,-1 0 0,0 0 0,1 0 0,-1 0 0,0-1 0,-3 3 0,-8 8 0,1 0 0,-1-1 0,0 0 0,0-1 0,-1-1 0,-18 10 0,-40 11 0,108-26 0,10-6 0,-25 1 0,0 0 0,1 1 0,21 4 0,-38-4 0,0 1 0,0 0 0,-1 0 0,1 1 0,0-1 0,-1 1 0,1 0 0,-1 0 0,0 1 0,0-1 0,0 1 0,0 0 0,0 0 0,0 0 0,-1 1 0,0-1 0,1 1 0,3 6 0,6 14 0,-2 0 0,0 1 0,11 42 0,-20-61 0,0 1 0,-1-1 0,0 0 0,0 0 0,-1 1 0,0-1 0,0 1 0,0-1 0,-2 8 0,1-11 0,0-1 0,0 1 0,0 0 0,0 0 0,0-1 0,-1 1 0,1-1 0,-1 1 0,1-1 0,-1 0 0,0 0 0,0 1 0,0-1 0,0-1 0,-1 1 0,1 0 0,0 0 0,-1-1 0,1 1 0,-1-1 0,0 0 0,-3 1 0,-4 1 47,0-1 0,-1 0 0,1-1 0,0 0 0,-1-1 0,-13-1-1,11 1-469,1 0 0,-1 0-1,-18 4 1,13 1-6403</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0T08:55:43.732"/>
    </inkml:context>
    <inkml:brush xml:id="br0">
      <inkml:brushProperty name="width" value="0.05" units="cm"/>
      <inkml:brushProperty name="height" value="0.05" units="cm"/>
      <inkml:brushProperty name="color" value="#E71224"/>
    </inkml:brush>
  </inkml:definitions>
  <inkml:trace contextRef="#ctx0" brushRef="#br0">1 185 24575,'1'0'0,"-1"0"0,1 0 0,-1 0 0,1 1 0,-1-1 0,1 0 0,-1 1 0,1-1 0,-1 0 0,1 1 0,-1-1 0,1 0 0,-1 1 0,1-1 0,-1 1 0,1-1 0,-1 1 0,0-1 0,1 1 0,-1-1 0,0 1 0,0 0 0,0-1 0,1 1 0,-1-1 0,0 2 0,5 20 0,-4-15 0,69 425 0,-55-324 0,-12-89 0,-1-5 0,0 0 0,0 0 0,2 0 0,5 16 0,-9-30 0,0 0 0,0 0 0,0 0 0,0 0 0,0 0 0,0-1 0,0 1 0,0 0 0,0 0 0,1 0 0,-1 0 0,0 0 0,0 0 0,0 0 0,0-1 0,0 1 0,0 0 0,0 0 0,0 0 0,0 0 0,0 0 0,0 0 0,0 0 0,0 0 0,1 0 0,-1 0 0,0 0 0,0-1 0,0 1 0,0 0 0,0 0 0,0 0 0,0 0 0,1 0 0,-1 0 0,0 0 0,0 0 0,0 0 0,0 0 0,0 0 0,0 0 0,0 0 0,1 0 0,-1 0 0,0 0 0,0 0 0,0 0 0,0 0 0,0 0 0,0 1 0,0-1 0,1 0 0,-1 0 0,0 0 0,0 0 0,0 0 0,0 0 0,0 0 0,0 0 0,2-13 0,0-24 0,-2 1 0,-2-1 0,-8-50 0,-32-109 0,-2-17 0,31 140 0,6 38 0,-3-49 0,9 82 0,1-1 0,0 1 0,0 0 0,0 0 0,0 0 0,0 0 0,1-1 0,-1 1 0,1 0 0,-1 0 0,1 0 0,0 0 0,0 0 0,0 0 0,0 0 0,0 0 0,0 0 0,0 1 0,1-1 0,-1 0 0,1 1 0,-1-1 0,1 1 0,0-1 0,-1 1 0,4-2 0,-2 2 0,0 0 0,1 0 0,-1 1 0,0-1 0,1 1 0,-1-1 0,1 1 0,-1 0 0,0 0 0,1 1 0,-1-1 0,0 1 0,1 0 0,-1 0 0,0 0 0,5 2 0,4 2 0,-1 1 0,0 0 0,0 1 0,0 0 0,-1 1 0,0 0 0,-1 0 0,0 1 0,0 1 0,0-1 0,-2 1 0,1 1 0,-1-1 0,-1 1 0,0 1 0,0-1 0,-1 1 0,0 0 0,-1 0 0,-1 0 0,0 1 0,-1-1 0,0 1 0,0 23 0,-7 158 0,4-189 0,0 0 0,0 0 0,-1-1 0,1 1 0,-1-1 0,0 1 0,0-1 0,0 1 0,-6 6 0,4-6 0,4-4 0,0-1 0,-1 0 0,1 1 0,-1-1 0,1 1 0,0-1 0,0 1 0,-1-1 0,1 1 0,0-1 0,0 1 0,-1-1 0,1 1 0,0-1 0,0 1 0,0-1 0,0 1 0,0-1 0,0 1 0,0-1 0,0 1 0,0-1 0,0 1 0,0 0 0,0-1 0,0 1 0,1-1 0,-1 1 0,0-1 0,0 1 0,0-1 0,1 1 0,-1-1 0,0 0 0,1 1 0,-1-1 0,1 1 0,22 6 0,-22-7 0,69 12 171,87 28 0,-122-29-513,-1 2 1,0 2 0,-1 1-1,42 27 1,-49-25-6485</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0T08:55:44.808"/>
    </inkml:context>
    <inkml:brush xml:id="br0">
      <inkml:brushProperty name="width" value="0.05" units="cm"/>
      <inkml:brushProperty name="height" value="0.05" units="cm"/>
      <inkml:brushProperty name="color" value="#E71224"/>
    </inkml:brush>
  </inkml:definitions>
  <inkml:trace contextRef="#ctx0" brushRef="#br0">242 27 24575,'0'-1'0,"0"0"0,-1 0 0,1 0 0,0 0 0,-1 0 0,1 0 0,-1 1 0,1-1 0,-1 0 0,1 0 0,-1 0 0,1 1 0,-1-1 0,0 0 0,0 1 0,1-1 0,-1 0 0,0 1 0,0-1 0,1 1 0,-1 0 0,0-1 0,0 1 0,0-1 0,0 1 0,-2 0 0,-27-6 0,27 5 0,-5 0 0,0 1 0,0-1 0,0 1 0,0 0 0,0 1 0,0 0 0,-16 4 0,19-3 0,0 0 0,1 0 0,-1 1 0,0-1 0,1 1 0,-1 0 0,1 1 0,0-1 0,0 1 0,0-1 0,0 1 0,-5 9 0,3-5 0,0 1 0,1 0 0,0 0 0,1 1 0,0 0 0,1-1 0,0 1 0,-3 16 0,3-9 0,2 0 0,0 0 0,1 1 0,3 23 0,-3-35 0,1 0 0,1 0 0,-1-1 0,1 1 0,0 0 0,0-1 0,1 0 0,-1 1 0,1-1 0,0 0 0,1 0 0,-1 0 0,1-1 0,0 1 0,0-1 0,0 0 0,1 0 0,0-1 0,-1 1 0,1-1 0,1 0 0,-1 0 0,8 2 0,-1 0 0,1 0 0,0-2 0,1 0 0,-1 0 0,1-1 0,-1-1 0,1 0 0,0-1 0,15-2 0,-25 2 0,0-1 0,0 0 0,0 0 0,0 0 0,0-1 0,0 0 0,-1 1 0,1-1 0,0-1 0,-1 1 0,0 0 0,1-1 0,-1 0 0,0 0 0,-1 1 0,1-2 0,0 1 0,-1 0 0,0-1 0,1 1 0,-1-1 0,-1 1 0,1-1 0,-1 0 0,2-5 0,3-11 0,-1-1 0,0 0 0,2-35 0,-6 40 0,6-118 0,-7 150 0,0 28 0,9 70 0,-8-107 5,3 15 107,1 1 0,12 35-1,-15-52-211,0-1 0,1 0-1,-1 0 1,1 0 0,0 0-1,0 0 1,1-1 0,-1 0 0,1 1-1,0-1 1,0 0 0,1-1-1,-1 1 1,1-1 0,-1 0-1,8 4 1,10 0-6726</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0T08:55:45.872"/>
    </inkml:context>
    <inkml:brush xml:id="br0">
      <inkml:brushProperty name="width" value="0.05" units="cm"/>
      <inkml:brushProperty name="height" value="0.05" units="cm"/>
      <inkml:brushProperty name="color" value="#E71224"/>
    </inkml:brush>
  </inkml:definitions>
  <inkml:trace contextRef="#ctx0" brushRef="#br0">1 100 24575,'1'0'0,"0"1"0,0-1 0,0 0 0,0 1 0,0-1 0,0 1 0,0-1 0,0 1 0,0-1 0,0 1 0,0 0 0,0-1 0,0 1 0,-1 0 0,1 0 0,0 0 0,-1-1 0,1 1 0,0 0 0,-1 0 0,1 0 0,0 1 0,9 25 0,-8-23 0,52 173 0,-44-136 0,-8-30 0,1-1 0,0 1 0,0-1 0,9 18 0,-12-28 0,0-1 0,0 1 0,0 0 0,0 0 0,0-1 0,0 1 0,0 0 0,0 0 0,0-1 0,0 1 0,0 0 0,0 0 0,0-1 0,0 1 0,0 0 0,1 0 0,-1 0 0,0 0 0,0-1 0,0 1 0,0 0 0,1 0 0,-1 0 0,0 0 0,0-1 0,0 1 0,1 0 0,-1 0 0,0 0 0,0 0 0,1 0 0,-1 0 0,0 0 0,0 0 0,0 0 0,1 0 0,-1 0 0,0 0 0,0 0 0,1 0 0,-1 0 0,0 0 0,0 0 0,1 0 0,-1 0 0,0 0 0,0 0 0,1 0 0,-1 0 0,0 0 0,0 1 0,0-1 0,1 0 0,-1 0 0,0 0 0,0 0 0,0 1 0,0-1 0,1 0 0,-1 0 0,0 0 0,0 0 0,0 1 0,0-1 0,4-22 0,-4-8 0,-1 0 0,-1 0 0,-9-45 0,6 46 0,1 0 0,1 0 0,2-58 0,1 83 0,1 0 0,0-1 0,0 1 0,0 0 0,0 0 0,0 0 0,1 0 0,0 0 0,0 1 0,0-1 0,0 0 0,5-5 0,-6 8 0,1 0 0,-1-1 0,1 1 0,-1 0 0,1 0 0,-1 0 0,1 0 0,0 0 0,0 1 0,-1-1 0,1 0 0,0 1 0,0-1 0,0 1 0,0 0 0,0 0 0,-1 0 0,1 0 0,0 0 0,0 0 0,0 0 0,0 0 0,0 1 0,0-1 0,-1 1 0,1-1 0,0 1 0,0 0 0,2 1 0,3 2 0,-1 1 0,1 0 0,-1 0 0,0 0 0,0 0 0,0 1 0,-1 0 0,0 0 0,0 1 0,-1-1 0,0 1 0,6 12 0,-4-6 0,-1 0 0,0 1 0,-1-1 0,0 1 0,-1 0 0,1 19 0,-3-17-273,1 0 0,1-1 0,0 1 0,5 16 0,3-4-6553</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3884612" y="0"/>
            <a:ext cx="2971800" cy="457200"/>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SzPts val="1400"/>
              <a:buNone/>
              <a:defRPr sz="12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800" b="0" i="0" u="none" strike="noStrike" cap="none"/>
            </a:lvl1pPr>
            <a:lvl2pPr marL="914400" marR="0" lvl="1" indent="-228600" algn="l" rtl="0">
              <a:spcBef>
                <a:spcPts val="0"/>
              </a:spcBef>
              <a:spcAft>
                <a:spcPts val="0"/>
              </a:spcAft>
              <a:buSzPts val="1400"/>
              <a:buNone/>
              <a:defRPr sz="1800" b="0" i="0" u="none" strike="noStrike" cap="none"/>
            </a:lvl2pPr>
            <a:lvl3pPr marL="1371600" marR="0" lvl="2" indent="-228600" algn="l" rtl="0">
              <a:spcBef>
                <a:spcPts val="0"/>
              </a:spcBef>
              <a:spcAft>
                <a:spcPts val="0"/>
              </a:spcAft>
              <a:buSzPts val="1400"/>
              <a:buNone/>
              <a:defRPr sz="1800" b="0" i="0" u="none" strike="noStrike" cap="none"/>
            </a:lvl3pPr>
            <a:lvl4pPr marL="1828800" marR="0" lvl="3" indent="-228600" algn="l" rtl="0">
              <a:spcBef>
                <a:spcPts val="0"/>
              </a:spcBef>
              <a:spcAft>
                <a:spcPts val="0"/>
              </a:spcAft>
              <a:buSzPts val="1400"/>
              <a:buNone/>
              <a:defRPr sz="1800" b="0" i="0" u="none" strike="noStrike" cap="none"/>
            </a:lvl4pPr>
            <a:lvl5pPr marL="2286000" marR="0" lvl="4" indent="-228600" algn="l" rtl="0">
              <a:spcBef>
                <a:spcPts val="0"/>
              </a:spcBef>
              <a:spcAft>
                <a:spcPts val="0"/>
              </a:spcAft>
              <a:buSzPts val="1400"/>
              <a:buNone/>
              <a:defRPr sz="1800" b="0" i="0" u="none" strike="noStrike" cap="none"/>
            </a:lvl5pPr>
            <a:lvl6pPr marL="2743200" marR="0" lvl="5" indent="-228600" algn="l" rtl="0">
              <a:spcBef>
                <a:spcPts val="0"/>
              </a:spcBef>
              <a:spcAft>
                <a:spcPts val="0"/>
              </a:spcAft>
              <a:buSzPts val="1400"/>
              <a:buNone/>
              <a:defRPr sz="1800" b="0" i="0" u="none" strike="noStrike" cap="none"/>
            </a:lvl6pPr>
            <a:lvl7pPr marL="3200400" marR="0" lvl="6" indent="-228600" algn="l" rtl="0">
              <a:spcBef>
                <a:spcPts val="0"/>
              </a:spcBef>
              <a:spcAft>
                <a:spcPts val="0"/>
              </a:spcAft>
              <a:buSzPts val="1400"/>
              <a:buNone/>
              <a:defRPr sz="1800" b="0" i="0" u="none" strike="noStrike" cap="none"/>
            </a:lvl7pPr>
            <a:lvl8pPr marL="3657600" marR="0" lvl="7" indent="-228600" algn="l" rtl="0">
              <a:spcBef>
                <a:spcPts val="0"/>
              </a:spcBef>
              <a:spcAft>
                <a:spcPts val="0"/>
              </a:spcAft>
              <a:buSzPts val="1400"/>
              <a:buNone/>
              <a:defRPr sz="1800" b="0" i="0" u="none" strike="noStrike" cap="none"/>
            </a:lvl8pPr>
            <a:lvl9pPr marL="4114800" marR="0" lvl="8" indent="-228600" algn="l" rtl="0">
              <a:spcBef>
                <a:spcPts val="0"/>
              </a:spcBef>
              <a:spcAft>
                <a:spcPts val="0"/>
              </a:spcAft>
              <a:buSzPts val="1400"/>
              <a:buNone/>
              <a:defRPr sz="1800" b="0" i="0" u="none" strike="noStrike" cap="none"/>
            </a:lvl9pPr>
          </a:lstStyle>
          <a:p>
            <a:endParaRPr/>
          </a:p>
        </p:txBody>
      </p:sp>
      <p:sp>
        <p:nvSpPr>
          <p:cNvPr id="7" name="Google Shape;7;n"/>
          <p:cNvSpPr txBox="1">
            <a:spLocks noGrp="1"/>
          </p:cNvSpPr>
          <p:nvPr>
            <p:ph type="ftr" idx="11"/>
          </p:nvPr>
        </p:nvSpPr>
        <p:spPr>
          <a:xfrm>
            <a:off x="0" y="8685212"/>
            <a:ext cx="2971800" cy="457200"/>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Arial"/>
                <a:ea typeface="Arial"/>
                <a:cs typeface="Arial"/>
                <a:sym typeface="Arial"/>
              </a:rPr>
              <a:t>‹#›</a:t>
            </a:fld>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1" name="Google Shape;12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Google Shape;467;p3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8" name="Google Shape;468;p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6"/>
        <p:cNvGrpSpPr/>
        <p:nvPr/>
      </p:nvGrpSpPr>
      <p:grpSpPr>
        <a:xfrm>
          <a:off x="0" y="0"/>
          <a:ext cx="0" cy="0"/>
          <a:chOff x="0" y="0"/>
          <a:chExt cx="0" cy="0"/>
        </a:xfrm>
      </p:grpSpPr>
      <p:sp>
        <p:nvSpPr>
          <p:cNvPr id="487" name="Google Shape;487;p4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88" name="Google Shape;488;p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p:cNvGrpSpPr/>
        <p:nvPr/>
      </p:nvGrpSpPr>
      <p:grpSpPr>
        <a:xfrm>
          <a:off x="0" y="0"/>
          <a:ext cx="0" cy="0"/>
          <a:chOff x="0" y="0"/>
          <a:chExt cx="0" cy="0"/>
        </a:xfrm>
      </p:grpSpPr>
      <p:sp>
        <p:nvSpPr>
          <p:cNvPr id="497" name="Google Shape;497;p4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98" name="Google Shape;498;p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
        <p:cNvGrpSpPr/>
        <p:nvPr/>
      </p:nvGrpSpPr>
      <p:grpSpPr>
        <a:xfrm>
          <a:off x="0" y="0"/>
          <a:ext cx="0" cy="0"/>
          <a:chOff x="0" y="0"/>
          <a:chExt cx="0" cy="0"/>
        </a:xfrm>
      </p:grpSpPr>
      <p:sp>
        <p:nvSpPr>
          <p:cNvPr id="573" name="Google Shape;573;p5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74" name="Google Shape;574;p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p1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0" name="Google Shape;260;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p1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5" name="Google Shape;295;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p2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6" name="Google Shape;336;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p2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5" name="Google Shape;385;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6"/>
        <p:cNvGrpSpPr/>
        <p:nvPr/>
      </p:nvGrpSpPr>
      <p:grpSpPr>
        <a:xfrm>
          <a:off x="0" y="0"/>
          <a:ext cx="0" cy="0"/>
          <a:chOff x="0" y="0"/>
          <a:chExt cx="0" cy="0"/>
        </a:xfrm>
      </p:grpSpPr>
      <p:sp>
        <p:nvSpPr>
          <p:cNvPr id="677" name="Google Shape;677;p7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78" name="Google Shape;678;p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420971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0"/>
        <p:cNvGrpSpPr/>
        <p:nvPr/>
      </p:nvGrpSpPr>
      <p:grpSpPr>
        <a:xfrm>
          <a:off x="0" y="0"/>
          <a:ext cx="0" cy="0"/>
          <a:chOff x="0" y="0"/>
          <a:chExt cx="0" cy="0"/>
        </a:xfrm>
      </p:grpSpPr>
      <p:sp>
        <p:nvSpPr>
          <p:cNvPr id="691" name="Google Shape;691;p7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92" name="Google Shape;692;p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535355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Google Shape;427;p2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8" name="Google Shape;428;p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p3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8" name="Google Shape;448;p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0000000-1234-1234-1234-123412341234}" type="slidenum">
              <a:rPr lang="en-US" smtClean="0"/>
              <a:pPr/>
              <a:t>‹#›</a:t>
            </a:fld>
            <a:endParaRPr lang="en-US" sz="1400">
              <a:solidFill>
                <a:srgbClr val="000000"/>
              </a:solidFill>
            </a:endParaRPr>
          </a:p>
        </p:txBody>
      </p:sp>
    </p:spTree>
    <p:extLst>
      <p:ext uri="{BB962C8B-B14F-4D97-AF65-F5344CB8AC3E}">
        <p14:creationId xmlns:p14="http://schemas.microsoft.com/office/powerpoint/2010/main" val="1606613566"/>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0000000-1234-1234-1234-123412341234}" type="slidenum">
              <a:rPr lang="en-US" smtClean="0"/>
              <a:pPr/>
              <a:t>‹#›</a:t>
            </a:fld>
            <a:endParaRPr lang="en-US"/>
          </a:p>
        </p:txBody>
      </p:sp>
    </p:spTree>
    <p:extLst>
      <p:ext uri="{BB962C8B-B14F-4D97-AF65-F5344CB8AC3E}">
        <p14:creationId xmlns:p14="http://schemas.microsoft.com/office/powerpoint/2010/main" val="19113409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0000000-1234-1234-1234-123412341234}" type="slidenum">
              <a:rPr lang="en-US" smtClean="0"/>
              <a:pPr/>
              <a:t>‹#›</a:t>
            </a:fld>
            <a:endParaRPr lang="en-US"/>
          </a:p>
        </p:txBody>
      </p:sp>
    </p:spTree>
    <p:extLst>
      <p:ext uri="{BB962C8B-B14F-4D97-AF65-F5344CB8AC3E}">
        <p14:creationId xmlns:p14="http://schemas.microsoft.com/office/powerpoint/2010/main" val="16878500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0000000-1234-1234-1234-123412341234}" type="slidenum">
              <a:rPr lang="en-US" smtClean="0"/>
              <a:pPr/>
              <a:t>‹#›</a:t>
            </a:fld>
            <a:endParaRPr lang="en-US"/>
          </a:p>
        </p:txBody>
      </p:sp>
    </p:spTree>
    <p:extLst>
      <p:ext uri="{BB962C8B-B14F-4D97-AF65-F5344CB8AC3E}">
        <p14:creationId xmlns:p14="http://schemas.microsoft.com/office/powerpoint/2010/main" val="25240918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0000000-1234-1234-1234-123412341234}" type="slidenum">
              <a:rPr lang="en-US" smtClean="0"/>
              <a:pPr/>
              <a:t>‹#›</a:t>
            </a:fld>
            <a:endParaRPr lang="en-US"/>
          </a:p>
        </p:txBody>
      </p:sp>
    </p:spTree>
    <p:extLst>
      <p:ext uri="{BB962C8B-B14F-4D97-AF65-F5344CB8AC3E}">
        <p14:creationId xmlns:p14="http://schemas.microsoft.com/office/powerpoint/2010/main" val="25525273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0000000-1234-1234-1234-123412341234}" type="slidenum">
              <a:rPr lang="en-US" smtClean="0"/>
              <a:pPr/>
              <a:t>‹#›</a:t>
            </a:fld>
            <a:endParaRPr lang="en-US"/>
          </a:p>
        </p:txBody>
      </p:sp>
    </p:spTree>
    <p:extLst>
      <p:ext uri="{BB962C8B-B14F-4D97-AF65-F5344CB8AC3E}">
        <p14:creationId xmlns:p14="http://schemas.microsoft.com/office/powerpoint/2010/main" val="24816767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00000000-1234-1234-1234-123412341234}" type="slidenum">
              <a:rPr lang="en-US" smtClean="0"/>
              <a:pPr/>
              <a:t>‹#›</a:t>
            </a:fld>
            <a:endParaRPr lang="en-US"/>
          </a:p>
        </p:txBody>
      </p:sp>
    </p:spTree>
    <p:extLst>
      <p:ext uri="{BB962C8B-B14F-4D97-AF65-F5344CB8AC3E}">
        <p14:creationId xmlns:p14="http://schemas.microsoft.com/office/powerpoint/2010/main" val="33679779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00000000-1234-1234-1234-123412341234}" type="slidenum">
              <a:rPr lang="en-US" smtClean="0"/>
              <a:pPr/>
              <a:t>‹#›</a:t>
            </a:fld>
            <a:endParaRPr lang="en-US"/>
          </a:p>
        </p:txBody>
      </p:sp>
    </p:spTree>
    <p:extLst>
      <p:ext uri="{BB962C8B-B14F-4D97-AF65-F5344CB8AC3E}">
        <p14:creationId xmlns:p14="http://schemas.microsoft.com/office/powerpoint/2010/main" val="32034498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00000000-1234-1234-1234-123412341234}" type="slidenum">
              <a:rPr lang="en-US" smtClean="0"/>
              <a:pPr/>
              <a:t>‹#›</a:t>
            </a:fld>
            <a:endParaRPr lang="en-US"/>
          </a:p>
        </p:txBody>
      </p:sp>
    </p:spTree>
    <p:extLst>
      <p:ext uri="{BB962C8B-B14F-4D97-AF65-F5344CB8AC3E}">
        <p14:creationId xmlns:p14="http://schemas.microsoft.com/office/powerpoint/2010/main" val="34755002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0000000-1234-1234-1234-123412341234}" type="slidenum">
              <a:rPr lang="en-US" smtClean="0"/>
              <a:pPr/>
              <a:t>‹#›</a:t>
            </a:fld>
            <a:endParaRPr lang="en-US"/>
          </a:p>
        </p:txBody>
      </p:sp>
    </p:spTree>
    <p:extLst>
      <p:ext uri="{BB962C8B-B14F-4D97-AF65-F5344CB8AC3E}">
        <p14:creationId xmlns:p14="http://schemas.microsoft.com/office/powerpoint/2010/main" val="22231691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0000000-1234-1234-1234-123412341234}" type="slidenum">
              <a:rPr lang="en-US" smtClean="0"/>
              <a:pPr/>
              <a:t>‹#›</a:t>
            </a:fld>
            <a:endParaRPr lang="en-US" sz="1400">
              <a:solidFill>
                <a:srgbClr val="000000"/>
              </a:solidFill>
            </a:endParaRPr>
          </a:p>
        </p:txBody>
      </p:sp>
    </p:spTree>
    <p:extLst>
      <p:ext uri="{BB962C8B-B14F-4D97-AF65-F5344CB8AC3E}">
        <p14:creationId xmlns:p14="http://schemas.microsoft.com/office/powerpoint/2010/main" val="3400389710"/>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0000000-1234-1234-1234-123412341234}" type="slidenum">
              <a:rPr lang="en-US" smtClean="0"/>
              <a:pPr/>
              <a:t>‹#›</a:t>
            </a:fld>
            <a:endParaRPr lang="en-US" sz="1400">
              <a:solidFill>
                <a:srgbClr val="000000"/>
              </a:solidFill>
              <a:latin typeface="Arial"/>
              <a:ea typeface="Arial"/>
              <a:cs typeface="Arial"/>
              <a:sym typeface="Arial"/>
            </a:endParaRPr>
          </a:p>
        </p:txBody>
      </p:sp>
    </p:spTree>
    <p:extLst>
      <p:ext uri="{BB962C8B-B14F-4D97-AF65-F5344CB8AC3E}">
        <p14:creationId xmlns:p14="http://schemas.microsoft.com/office/powerpoint/2010/main" val="2401427894"/>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60.png"/><Relationship Id="rId4" Type="http://schemas.openxmlformats.org/officeDocument/2006/relationships/customXml" Target="../ink/ink11.xml"/></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1.wmf"/><Relationship Id="rId2" Type="http://schemas.openxmlformats.org/officeDocument/2006/relationships/oleObject" Target="../embeddings/oleObject3.bin"/><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2.wmf"/><Relationship Id="rId2" Type="http://schemas.openxmlformats.org/officeDocument/2006/relationships/oleObject" Target="../embeddings/oleObject4.bin"/><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hyperlink" Target="https://youtu.be/xJUwspSaR1E?si=yatKMxcbyee3qOSm"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360.png"/><Relationship Id="rId3" Type="http://schemas.openxmlformats.org/officeDocument/2006/relationships/image" Target="../media/image40.png"/><Relationship Id="rId7" Type="http://schemas.openxmlformats.org/officeDocument/2006/relationships/customXml" Target="../ink/ink12.xml"/><Relationship Id="rId12" Type="http://schemas.openxmlformats.org/officeDocument/2006/relationships/image" Target="../media/image380.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43.png"/><Relationship Id="rId11" Type="http://schemas.openxmlformats.org/officeDocument/2006/relationships/customXml" Target="../ink/ink14.xml"/><Relationship Id="rId5" Type="http://schemas.openxmlformats.org/officeDocument/2006/relationships/image" Target="../media/image42.png"/><Relationship Id="rId10" Type="http://schemas.openxmlformats.org/officeDocument/2006/relationships/image" Target="../media/image370.png"/><Relationship Id="rId4" Type="http://schemas.openxmlformats.org/officeDocument/2006/relationships/image" Target="../media/image41.png"/><Relationship Id="rId9" Type="http://schemas.openxmlformats.org/officeDocument/2006/relationships/customXml" Target="../ink/ink13.xml"/></Relationships>
</file>

<file path=ppt/slides/_rels/slide2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2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2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3.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png"/><Relationship Id="rId7" Type="http://schemas.openxmlformats.org/officeDocument/2006/relationships/image" Target="../media/image4.wmf"/><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oleObject" Target="../embeddings/oleObject2.bin"/><Relationship Id="rId5" Type="http://schemas.openxmlformats.org/officeDocument/2006/relationships/image" Target="../media/image3.wmf"/><Relationship Id="rId4" Type="http://schemas.openxmlformats.org/officeDocument/2006/relationships/oleObject" Target="../embeddings/oleObject1.bin"/></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customXml" Target="../ink/ink2.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customXml" Target="../ink/ink8.xml"/><Relationship Id="rId18" Type="http://schemas.openxmlformats.org/officeDocument/2006/relationships/image" Target="../media/image21.png"/><Relationship Id="rId3" Type="http://schemas.openxmlformats.org/officeDocument/2006/relationships/customXml" Target="../ink/ink3.xml"/><Relationship Id="rId7" Type="http://schemas.openxmlformats.org/officeDocument/2006/relationships/customXml" Target="../ink/ink5.xml"/><Relationship Id="rId12" Type="http://schemas.openxmlformats.org/officeDocument/2006/relationships/image" Target="../media/image18.png"/><Relationship Id="rId17" Type="http://schemas.openxmlformats.org/officeDocument/2006/relationships/customXml" Target="../ink/ink10.xml"/><Relationship Id="rId2" Type="http://schemas.openxmlformats.org/officeDocument/2006/relationships/image" Target="../media/image13.png"/><Relationship Id="rId16" Type="http://schemas.openxmlformats.org/officeDocument/2006/relationships/image" Target="../media/image20.png"/><Relationship Id="rId1" Type="http://schemas.openxmlformats.org/officeDocument/2006/relationships/slideLayout" Target="../slideLayouts/slideLayout7.xml"/><Relationship Id="rId6" Type="http://schemas.openxmlformats.org/officeDocument/2006/relationships/image" Target="../media/image15.png"/><Relationship Id="rId11" Type="http://schemas.openxmlformats.org/officeDocument/2006/relationships/customXml" Target="../ink/ink7.xml"/><Relationship Id="rId5" Type="http://schemas.openxmlformats.org/officeDocument/2006/relationships/customXml" Target="../ink/ink4.xml"/><Relationship Id="rId15" Type="http://schemas.openxmlformats.org/officeDocument/2006/relationships/customXml" Target="../ink/ink9.xml"/><Relationship Id="rId10" Type="http://schemas.openxmlformats.org/officeDocument/2006/relationships/image" Target="../media/image17.png"/><Relationship Id="rId4" Type="http://schemas.openxmlformats.org/officeDocument/2006/relationships/image" Target="../media/image14.png"/><Relationship Id="rId9" Type="http://schemas.openxmlformats.org/officeDocument/2006/relationships/customXml" Target="../ink/ink6.xml"/><Relationship Id="rId14" Type="http://schemas.openxmlformats.org/officeDocument/2006/relationships/image" Target="../media/image19.png"/></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15"/>
          <p:cNvSpPr txBox="1"/>
          <p:nvPr/>
        </p:nvSpPr>
        <p:spPr>
          <a:xfrm>
            <a:off x="231648" y="195072"/>
            <a:ext cx="4572000" cy="369900"/>
          </a:xfrm>
          <a:prstGeom prst="rect">
            <a:avLst/>
          </a:prstGeom>
          <a:noFill/>
          <a:ln>
            <a:noFill/>
          </a:ln>
        </p:spPr>
        <p:txBody>
          <a:bodyPr spcFirstLastPara="1" wrap="square" lIns="91425" tIns="45700" rIns="91425" bIns="45700" anchor="t" anchorCtr="0">
            <a:spAutoFit/>
          </a:bodyPr>
          <a:lstStyle/>
          <a:p>
            <a:pPr>
              <a:buClr>
                <a:schemeClr val="dk1"/>
              </a:buClr>
              <a:buSzPts val="1800"/>
            </a:pPr>
            <a:r>
              <a:rPr lang="en-US" sz="1800" b="1" dirty="0">
                <a:solidFill>
                  <a:schemeClr val="dk1"/>
                </a:solidFill>
              </a:rPr>
              <a:t>Information retrieval </a:t>
            </a:r>
            <a:endParaRPr dirty="0"/>
          </a:p>
        </p:txBody>
      </p:sp>
      <p:sp>
        <p:nvSpPr>
          <p:cNvPr id="124" name="Google Shape;124;p15"/>
          <p:cNvSpPr txBox="1"/>
          <p:nvPr/>
        </p:nvSpPr>
        <p:spPr>
          <a:xfrm>
            <a:off x="114300" y="728766"/>
            <a:ext cx="12192000" cy="800179"/>
          </a:xfrm>
          <a:prstGeom prst="rect">
            <a:avLst/>
          </a:prstGeom>
          <a:noFill/>
          <a:ln>
            <a:noFill/>
          </a:ln>
        </p:spPr>
        <p:txBody>
          <a:bodyPr spcFirstLastPara="1" wrap="square" lIns="91425" tIns="45700" rIns="91425" bIns="45700" anchor="t" anchorCtr="0">
            <a:spAutoFit/>
          </a:bodyPr>
          <a:lstStyle/>
          <a:p>
            <a:pPr>
              <a:buClr>
                <a:schemeClr val="dk1"/>
              </a:buClr>
              <a:buSzPts val="1600"/>
            </a:pPr>
            <a:r>
              <a:rPr lang="en-US" sz="1600" dirty="0">
                <a:solidFill>
                  <a:schemeClr val="dk1"/>
                </a:solidFill>
              </a:rPr>
              <a:t>IR is concerned with </a:t>
            </a:r>
            <a:r>
              <a:rPr lang="en-US" sz="1600" b="1" dirty="0">
                <a:solidFill>
                  <a:schemeClr val="dk1"/>
                </a:solidFill>
              </a:rPr>
              <a:t>representing, searching and manipulating </a:t>
            </a:r>
            <a:r>
              <a:rPr lang="en-US" sz="1600" dirty="0">
                <a:solidFill>
                  <a:schemeClr val="dk1"/>
                </a:solidFill>
              </a:rPr>
              <a:t>large collection of electronic text and other human language data</a:t>
            </a:r>
          </a:p>
          <a:p>
            <a:pPr>
              <a:buClr>
                <a:schemeClr val="dk1"/>
              </a:buClr>
              <a:buSzPts val="1600"/>
            </a:pPr>
            <a:endParaRPr lang="en-US" sz="1600" dirty="0">
              <a:solidFill>
                <a:schemeClr val="dk1"/>
              </a:solidFill>
            </a:endParaRPr>
          </a:p>
          <a:p>
            <a:pPr>
              <a:buClr>
                <a:schemeClr val="dk1"/>
              </a:buClr>
              <a:buSzPts val="1600"/>
            </a:pPr>
            <a:endParaRPr dirty="0"/>
          </a:p>
        </p:txBody>
      </p:sp>
      <p:pic>
        <p:nvPicPr>
          <p:cNvPr id="32" name="Picture 31">
            <a:extLst>
              <a:ext uri="{FF2B5EF4-FFF2-40B4-BE49-F238E27FC236}">
                <a16:creationId xmlns:a16="http://schemas.microsoft.com/office/drawing/2014/main" id="{B25F7231-71CA-4C81-7F11-9343351D37D2}"/>
              </a:ext>
            </a:extLst>
          </p:cNvPr>
          <p:cNvPicPr>
            <a:picLocks noChangeAspect="1"/>
          </p:cNvPicPr>
          <p:nvPr/>
        </p:nvPicPr>
        <p:blipFill>
          <a:blip r:embed="rId3"/>
          <a:stretch>
            <a:fillRect/>
          </a:stretch>
        </p:blipFill>
        <p:spPr>
          <a:xfrm>
            <a:off x="1417367" y="1164414"/>
            <a:ext cx="8907733" cy="5498514"/>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79"/>
        <p:cNvGrpSpPr/>
        <p:nvPr/>
      </p:nvGrpSpPr>
      <p:grpSpPr>
        <a:xfrm>
          <a:off x="0" y="0"/>
          <a:ext cx="0" cy="0"/>
          <a:chOff x="0" y="0"/>
          <a:chExt cx="0" cy="0"/>
        </a:xfrm>
      </p:grpSpPr>
      <p:sp>
        <p:nvSpPr>
          <p:cNvPr id="680" name="Google Shape;680;p86"/>
          <p:cNvSpPr txBox="1"/>
          <p:nvPr/>
        </p:nvSpPr>
        <p:spPr>
          <a:xfrm>
            <a:off x="76200" y="914401"/>
            <a:ext cx="12115800" cy="5909270"/>
          </a:xfrm>
          <a:prstGeom prst="rect">
            <a:avLst/>
          </a:prstGeom>
          <a:noFill/>
          <a:ln>
            <a:noFill/>
          </a:ln>
        </p:spPr>
        <p:txBody>
          <a:bodyPr spcFirstLastPara="1" wrap="square" lIns="91425" tIns="45700" rIns="91425" bIns="45700" anchor="t" anchorCtr="0">
            <a:spAutoFit/>
          </a:bodyPr>
          <a:lstStyle/>
          <a:p>
            <a:pPr marL="342900" indent="-342900">
              <a:buClr>
                <a:srgbClr val="212121"/>
              </a:buClr>
              <a:buSzPts val="1800"/>
              <a:buFont typeface="+mj-lt"/>
              <a:buAutoNum type="arabicPeriod"/>
            </a:pPr>
            <a:r>
              <a:rPr lang="en-US" sz="1800" b="1" dirty="0">
                <a:solidFill>
                  <a:srgbClr val="212121"/>
                </a:solidFill>
                <a:highlight>
                  <a:srgbClr val="FFFFFF"/>
                </a:highlight>
                <a:latin typeface="Poppins"/>
                <a:ea typeface="Poppins"/>
                <a:cs typeface="Poppins"/>
                <a:sym typeface="Poppins"/>
              </a:rPr>
              <a:t>Sentence segmentation</a:t>
            </a:r>
            <a:endParaRPr dirty="0"/>
          </a:p>
          <a:p>
            <a:pPr lvl="1">
              <a:buClr>
                <a:srgbClr val="212121"/>
              </a:buClr>
              <a:buSzPts val="1800"/>
            </a:pPr>
            <a:r>
              <a:rPr lang="en-US" sz="1800" dirty="0">
                <a:solidFill>
                  <a:srgbClr val="212121"/>
                </a:solidFill>
                <a:highlight>
                  <a:srgbClr val="FFFFFF"/>
                </a:highlight>
                <a:latin typeface="Poppins"/>
                <a:ea typeface="Poppins"/>
                <a:cs typeface="Poppins"/>
                <a:sym typeface="Poppins"/>
              </a:rPr>
              <a:t>It divides the entire paragraph into different sentences for better understanding.</a:t>
            </a:r>
            <a:endParaRPr lang="en-US" dirty="0"/>
          </a:p>
          <a:p>
            <a:pPr lvl="1">
              <a:buClr>
                <a:srgbClr val="212121"/>
              </a:buClr>
              <a:buSzPts val="1800"/>
            </a:pPr>
            <a:r>
              <a:rPr lang="en-US" sz="1800" dirty="0">
                <a:solidFill>
                  <a:srgbClr val="212121"/>
                </a:solidFill>
                <a:highlight>
                  <a:srgbClr val="FFFFFF"/>
                </a:highlight>
                <a:latin typeface="Poppins"/>
                <a:ea typeface="Poppins"/>
                <a:cs typeface="Poppins"/>
                <a:sym typeface="Poppins"/>
              </a:rPr>
              <a:t>Example: </a:t>
            </a:r>
            <a:r>
              <a:rPr lang="en-US" sz="1800" dirty="0">
                <a:solidFill>
                  <a:srgbClr val="212121"/>
                </a:solidFill>
                <a:highlight>
                  <a:srgbClr val="FFFFFF"/>
                </a:highlight>
              </a:rPr>
              <a:t>“London is the capital and most populous city of England and the United Kingdom.”</a:t>
            </a:r>
            <a:endParaRPr lang="en-US" dirty="0"/>
          </a:p>
          <a:p>
            <a:pPr marL="342900" indent="-342900">
              <a:buClr>
                <a:schemeClr val="dk1"/>
              </a:buClr>
              <a:buSzPts val="1800"/>
              <a:buFont typeface="+mj-lt"/>
              <a:buAutoNum type="arabicPeriod"/>
            </a:pPr>
            <a:endParaRPr sz="1800" dirty="0">
              <a:solidFill>
                <a:srgbClr val="212121"/>
              </a:solidFill>
              <a:highlight>
                <a:srgbClr val="FFFFFF"/>
              </a:highlight>
              <a:latin typeface="Poppins"/>
              <a:ea typeface="Poppins"/>
              <a:cs typeface="Poppins"/>
              <a:sym typeface="Poppins"/>
            </a:endParaRPr>
          </a:p>
          <a:p>
            <a:pPr marL="342900" indent="-342900">
              <a:buClr>
                <a:srgbClr val="212121"/>
              </a:buClr>
              <a:buSzPts val="1800"/>
              <a:buFont typeface="+mj-lt"/>
              <a:buAutoNum type="arabicPeriod"/>
            </a:pPr>
            <a:r>
              <a:rPr lang="en-US" sz="1800" b="1" dirty="0">
                <a:solidFill>
                  <a:srgbClr val="212121"/>
                </a:solidFill>
                <a:highlight>
                  <a:srgbClr val="FFFFFF"/>
                </a:highlight>
                <a:latin typeface="Poppins"/>
                <a:ea typeface="Poppins"/>
                <a:cs typeface="Poppins"/>
                <a:sym typeface="Poppins"/>
              </a:rPr>
              <a:t>Word tokenization</a:t>
            </a:r>
            <a:endParaRPr dirty="0"/>
          </a:p>
          <a:p>
            <a:pPr lvl="1">
              <a:buClr>
                <a:srgbClr val="212121"/>
              </a:buClr>
              <a:buSzPts val="1800"/>
            </a:pPr>
            <a:r>
              <a:rPr lang="en-US" sz="1800" dirty="0">
                <a:solidFill>
                  <a:srgbClr val="212121"/>
                </a:solidFill>
                <a:highlight>
                  <a:srgbClr val="FFFFFF"/>
                </a:highlight>
                <a:latin typeface="Poppins"/>
                <a:ea typeface="Poppins"/>
                <a:cs typeface="Poppins"/>
                <a:sym typeface="Poppins"/>
              </a:rPr>
              <a:t>Word tokenization breaks the sentence into separate words or tokens. </a:t>
            </a:r>
            <a:endParaRPr dirty="0"/>
          </a:p>
          <a:p>
            <a:pPr lvl="1">
              <a:buClr>
                <a:srgbClr val="212121"/>
              </a:buClr>
              <a:buSzPts val="1800"/>
            </a:pPr>
            <a:r>
              <a:rPr lang="en-US" sz="1800" dirty="0">
                <a:solidFill>
                  <a:srgbClr val="212121"/>
                </a:solidFill>
                <a:highlight>
                  <a:srgbClr val="FFFFFF"/>
                </a:highlight>
                <a:latin typeface="Poppins"/>
                <a:ea typeface="Poppins"/>
                <a:cs typeface="Poppins"/>
                <a:sym typeface="Poppins"/>
              </a:rPr>
              <a:t>Example: “London”, “is”, “the”, “capital”, “and”, “most”, “populous”, “city”, “of”, “England”, “and”, “the”, “United”, “Kingdom”, “.”</a:t>
            </a:r>
            <a:endParaRPr dirty="0"/>
          </a:p>
          <a:p>
            <a:pPr marL="342900" indent="-342900">
              <a:buClr>
                <a:schemeClr val="dk1"/>
              </a:buClr>
              <a:buSzPts val="1800"/>
              <a:buFont typeface="+mj-lt"/>
              <a:buAutoNum type="arabicPeriod"/>
            </a:pPr>
            <a:endParaRPr sz="1800" dirty="0">
              <a:solidFill>
                <a:srgbClr val="212121"/>
              </a:solidFill>
              <a:highlight>
                <a:srgbClr val="FFFFFF"/>
              </a:highlight>
              <a:latin typeface="Poppins"/>
              <a:ea typeface="Poppins"/>
              <a:cs typeface="Poppins"/>
              <a:sym typeface="Poppins"/>
            </a:endParaRPr>
          </a:p>
          <a:p>
            <a:pPr marL="342900" indent="-342900">
              <a:buClr>
                <a:srgbClr val="212121"/>
              </a:buClr>
              <a:buSzPts val="1800"/>
              <a:buFont typeface="+mj-lt"/>
              <a:buAutoNum type="arabicPeriod"/>
            </a:pPr>
            <a:r>
              <a:rPr lang="en-US" sz="1800" b="1" dirty="0">
                <a:solidFill>
                  <a:srgbClr val="212121"/>
                </a:solidFill>
                <a:highlight>
                  <a:srgbClr val="FFFFFF"/>
                </a:highlight>
                <a:latin typeface="Poppins"/>
                <a:ea typeface="Poppins"/>
                <a:cs typeface="Poppins"/>
                <a:sym typeface="Poppins"/>
              </a:rPr>
              <a:t>Stemming</a:t>
            </a:r>
            <a:endParaRPr dirty="0"/>
          </a:p>
          <a:p>
            <a:pPr lvl="1">
              <a:buClr>
                <a:srgbClr val="0D0D0D"/>
              </a:buClr>
              <a:buSzPts val="1800"/>
            </a:pPr>
            <a:r>
              <a:rPr lang="en-US" sz="1800" dirty="0">
                <a:solidFill>
                  <a:srgbClr val="0D0D0D"/>
                </a:solidFill>
                <a:highlight>
                  <a:srgbClr val="FFFFFF"/>
                </a:highlight>
              </a:rPr>
              <a:t>Stemming is the process of removing suffixes or prefixes from words to extract their root form, called the stem </a:t>
            </a:r>
            <a:endParaRPr dirty="0"/>
          </a:p>
          <a:p>
            <a:pPr lvl="1">
              <a:buClr>
                <a:srgbClr val="273239"/>
              </a:buClr>
              <a:buSzPts val="1800"/>
            </a:pPr>
            <a:r>
              <a:rPr lang="en-US" sz="1800" dirty="0">
                <a:solidFill>
                  <a:srgbClr val="273239"/>
                </a:solidFill>
                <a:highlight>
                  <a:srgbClr val="FFFFFF"/>
                </a:highlight>
                <a:latin typeface="Nunito"/>
                <a:ea typeface="Nunito"/>
                <a:cs typeface="Nunito"/>
                <a:sym typeface="Nunito"/>
              </a:rPr>
              <a:t>Example, “chocolates” becomes “chocolate” and “retrieval” becomes “retrieve”.</a:t>
            </a:r>
          </a:p>
          <a:p>
            <a:pPr marL="342900" indent="-342900">
              <a:buClr>
                <a:srgbClr val="273239"/>
              </a:buClr>
              <a:buSzPts val="1800"/>
              <a:buFont typeface="+mj-lt"/>
              <a:buAutoNum type="arabicPeriod"/>
            </a:pPr>
            <a:endParaRPr lang="en-US" sz="1800" dirty="0">
              <a:solidFill>
                <a:srgbClr val="273239"/>
              </a:solidFill>
              <a:highlight>
                <a:srgbClr val="FFFFFF"/>
              </a:highlight>
              <a:latin typeface="Nunito"/>
              <a:ea typeface="Poppins"/>
              <a:cs typeface="Poppins"/>
              <a:sym typeface="Nunito"/>
            </a:endParaRPr>
          </a:p>
          <a:p>
            <a:pPr marL="342900" indent="-342900">
              <a:buClr>
                <a:srgbClr val="0D0D0D"/>
              </a:buClr>
              <a:buSzPts val="1800"/>
              <a:buFont typeface="+mj-lt"/>
              <a:buAutoNum type="arabicPeriod"/>
            </a:pPr>
            <a:r>
              <a:rPr lang="en-US" sz="1800" b="1" dirty="0">
                <a:solidFill>
                  <a:srgbClr val="0D0D0D"/>
                </a:solidFill>
                <a:highlight>
                  <a:srgbClr val="FFFFFF"/>
                </a:highlight>
              </a:rPr>
              <a:t>Lemmatization:</a:t>
            </a:r>
            <a:endParaRPr lang="en-US" sz="1800" dirty="0">
              <a:solidFill>
                <a:schemeClr val="dk1"/>
              </a:solidFill>
            </a:endParaRPr>
          </a:p>
          <a:p>
            <a:pPr lvl="1">
              <a:buClr>
                <a:srgbClr val="0D0D0D"/>
              </a:buClr>
              <a:buSzPts val="1800"/>
            </a:pPr>
            <a:r>
              <a:rPr lang="en-US" sz="1800" dirty="0">
                <a:solidFill>
                  <a:srgbClr val="0D0D0D"/>
                </a:solidFill>
                <a:highlight>
                  <a:srgbClr val="FFFFFF"/>
                </a:highlight>
              </a:rPr>
              <a:t>Lemmatization, on the other hand, aims to reduce words to their canonical or base form, </a:t>
            </a:r>
          </a:p>
          <a:p>
            <a:pPr lvl="1">
              <a:buClr>
                <a:srgbClr val="0D0D0D"/>
              </a:buClr>
              <a:buSzPts val="1800"/>
            </a:pPr>
            <a:r>
              <a:rPr lang="en-US" sz="1800" dirty="0">
                <a:solidFill>
                  <a:srgbClr val="0D0D0D"/>
                </a:solidFill>
                <a:highlight>
                  <a:srgbClr val="FFFFFF"/>
                </a:highlight>
              </a:rPr>
              <a:t>known as the lemma.</a:t>
            </a:r>
          </a:p>
          <a:p>
            <a:pPr marL="342900" indent="-342900">
              <a:buClr>
                <a:srgbClr val="212121"/>
              </a:buClr>
              <a:buSzPts val="1800"/>
              <a:buFont typeface="+mj-lt"/>
              <a:buAutoNum type="arabicPeriod"/>
            </a:pPr>
            <a:endParaRPr lang="en-US" sz="1800" b="1" dirty="0">
              <a:solidFill>
                <a:srgbClr val="0D0D0D"/>
              </a:solidFill>
              <a:highlight>
                <a:srgbClr val="FFFFFF"/>
              </a:highlight>
              <a:sym typeface="Poppins"/>
            </a:endParaRPr>
          </a:p>
          <a:p>
            <a:pPr marL="342900" indent="-342900">
              <a:buClr>
                <a:srgbClr val="212121"/>
              </a:buClr>
              <a:buSzPts val="1800"/>
              <a:buFont typeface="+mj-lt"/>
              <a:buAutoNum type="arabicPeriod"/>
            </a:pPr>
            <a:r>
              <a:rPr lang="en-US" sz="1800" b="1" dirty="0">
                <a:solidFill>
                  <a:srgbClr val="0D0D0D"/>
                </a:solidFill>
                <a:highlight>
                  <a:srgbClr val="FFFFFF"/>
                </a:highlight>
                <a:sym typeface="Poppins"/>
              </a:rPr>
              <a:t>Stop word analysis:</a:t>
            </a:r>
          </a:p>
          <a:p>
            <a:pPr lvl="1">
              <a:buClr>
                <a:srgbClr val="212121"/>
              </a:buClr>
              <a:buSzPts val="1800"/>
            </a:pPr>
            <a:r>
              <a:rPr lang="en-US" sz="1800" dirty="0">
                <a:solidFill>
                  <a:srgbClr val="212121"/>
                </a:solidFill>
                <a:highlight>
                  <a:srgbClr val="FFFFFF"/>
                </a:highlight>
                <a:latin typeface="Poppins"/>
                <a:ea typeface="Poppins"/>
                <a:cs typeface="Poppins"/>
                <a:sym typeface="Poppins"/>
              </a:rPr>
              <a:t>In English, some words appear more frequently than others such as "is", "a", "the", "and". As they appear often, the NLP pipeline flags them as stop words. They are filtered out so as to focus on more important words.</a:t>
            </a:r>
            <a:endParaRPr sz="1800" dirty="0">
              <a:solidFill>
                <a:srgbClr val="212121"/>
              </a:solidFill>
              <a:highlight>
                <a:srgbClr val="FFFFFF"/>
              </a:highlight>
              <a:latin typeface="Poppins"/>
              <a:ea typeface="Poppins"/>
              <a:cs typeface="Poppins"/>
              <a:sym typeface="Poppins"/>
            </a:endParaRPr>
          </a:p>
        </p:txBody>
      </p:sp>
      <p:pic>
        <p:nvPicPr>
          <p:cNvPr id="687" name="Google Shape;687;p87"/>
          <p:cNvPicPr preferRelativeResize="0"/>
          <p:nvPr/>
        </p:nvPicPr>
        <p:blipFill rotWithShape="1">
          <a:blip r:embed="rId3">
            <a:alphaModFix/>
          </a:blip>
          <a:srcRect/>
          <a:stretch/>
        </p:blipFill>
        <p:spPr>
          <a:xfrm>
            <a:off x="9491133" y="4030133"/>
            <a:ext cx="2497667" cy="1820333"/>
          </a:xfrm>
          <a:prstGeom prst="rect">
            <a:avLst/>
          </a:prstGeom>
          <a:noFill/>
          <a:ln>
            <a:noFill/>
          </a:ln>
        </p:spPr>
      </p:pic>
      <p:sp>
        <p:nvSpPr>
          <p:cNvPr id="2" name="TextBox 1">
            <a:extLst>
              <a:ext uri="{FF2B5EF4-FFF2-40B4-BE49-F238E27FC236}">
                <a16:creationId xmlns:a16="http://schemas.microsoft.com/office/drawing/2014/main" id="{C91683EF-0C57-D3FA-3574-8CA405A488E3}"/>
              </a:ext>
            </a:extLst>
          </p:cNvPr>
          <p:cNvSpPr txBox="1"/>
          <p:nvPr/>
        </p:nvSpPr>
        <p:spPr>
          <a:xfrm>
            <a:off x="3640666" y="145937"/>
            <a:ext cx="3970867" cy="461665"/>
          </a:xfrm>
          <a:prstGeom prst="rect">
            <a:avLst/>
          </a:prstGeom>
          <a:noFill/>
        </p:spPr>
        <p:txBody>
          <a:bodyPr wrap="square" rtlCol="0">
            <a:spAutoFit/>
          </a:bodyPr>
          <a:lstStyle/>
          <a:p>
            <a:r>
              <a:rPr lang="en-US" sz="2400" b="1" dirty="0"/>
              <a:t>PIPELINE OF NLP IN AI:</a:t>
            </a:r>
            <a:endParaRPr lang="en-IN" sz="2400" b="1" dirty="0"/>
          </a:p>
        </p:txBody>
      </p:sp>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64F07006-65AB-328F-DFBB-78DE12F9EBA4}"/>
                  </a:ext>
                </a:extLst>
              </p14:cNvPr>
              <p14:cNvContentPartPr/>
              <p14:nvPr/>
            </p14:nvContentPartPr>
            <p14:xfrm>
              <a:off x="9208840" y="4089360"/>
              <a:ext cx="285480" cy="1600920"/>
            </p14:xfrm>
          </p:contentPart>
        </mc:Choice>
        <mc:Fallback xmlns="">
          <p:pic>
            <p:nvPicPr>
              <p:cNvPr id="3" name="Ink 2">
                <a:extLst>
                  <a:ext uri="{FF2B5EF4-FFF2-40B4-BE49-F238E27FC236}">
                    <a16:creationId xmlns:a16="http://schemas.microsoft.com/office/drawing/2014/main" id="{64F07006-65AB-328F-DFBB-78DE12F9EBA4}"/>
                  </a:ext>
                </a:extLst>
              </p:cNvPr>
              <p:cNvPicPr/>
              <p:nvPr/>
            </p:nvPicPr>
            <p:blipFill>
              <a:blip r:embed="rId5"/>
              <a:stretch>
                <a:fillRect/>
              </a:stretch>
            </p:blipFill>
            <p:spPr>
              <a:xfrm>
                <a:off x="9200200" y="4080360"/>
                <a:ext cx="303120" cy="1618560"/>
              </a:xfrm>
              <a:prstGeom prst="rect">
                <a:avLst/>
              </a:prstGeom>
            </p:spPr>
          </p:pic>
        </mc:Fallback>
      </mc:AlternateContent>
    </p:spTree>
    <p:extLst>
      <p:ext uri="{BB962C8B-B14F-4D97-AF65-F5344CB8AC3E}">
        <p14:creationId xmlns:p14="http://schemas.microsoft.com/office/powerpoint/2010/main" val="37622218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93"/>
        <p:cNvGrpSpPr/>
        <p:nvPr/>
      </p:nvGrpSpPr>
      <p:grpSpPr>
        <a:xfrm>
          <a:off x="0" y="0"/>
          <a:ext cx="0" cy="0"/>
          <a:chOff x="0" y="0"/>
          <a:chExt cx="0" cy="0"/>
        </a:xfrm>
      </p:grpSpPr>
      <p:sp>
        <p:nvSpPr>
          <p:cNvPr id="694" name="Google Shape;694;p88"/>
          <p:cNvSpPr txBox="1"/>
          <p:nvPr/>
        </p:nvSpPr>
        <p:spPr>
          <a:xfrm>
            <a:off x="152400" y="129175"/>
            <a:ext cx="4572000" cy="369300"/>
          </a:xfrm>
          <a:prstGeom prst="rect">
            <a:avLst/>
          </a:prstGeom>
          <a:noFill/>
          <a:ln>
            <a:noFill/>
          </a:ln>
        </p:spPr>
        <p:txBody>
          <a:bodyPr spcFirstLastPara="1" wrap="square" lIns="91425" tIns="45700" rIns="91425" bIns="45700" anchor="t" anchorCtr="0">
            <a:spAutoFit/>
          </a:bodyPr>
          <a:lstStyle/>
          <a:p>
            <a:pPr>
              <a:buClr>
                <a:srgbClr val="212121"/>
              </a:buClr>
              <a:buSzPts val="1800"/>
            </a:pPr>
            <a:r>
              <a:rPr lang="en-US" sz="1800" b="1" dirty="0">
                <a:solidFill>
                  <a:srgbClr val="212121"/>
                </a:solidFill>
                <a:highlight>
                  <a:srgbClr val="FFFFFF"/>
                </a:highlight>
                <a:latin typeface="Poppins"/>
                <a:ea typeface="Poppins"/>
                <a:cs typeface="Poppins"/>
                <a:sym typeface="Poppins"/>
              </a:rPr>
              <a:t>6. Dependency parsing</a:t>
            </a:r>
            <a:endParaRPr dirty="0"/>
          </a:p>
        </p:txBody>
      </p:sp>
      <p:sp>
        <p:nvSpPr>
          <p:cNvPr id="695" name="Google Shape;695;p88"/>
          <p:cNvSpPr txBox="1"/>
          <p:nvPr/>
        </p:nvSpPr>
        <p:spPr>
          <a:xfrm>
            <a:off x="161544" y="588655"/>
            <a:ext cx="11686032" cy="923289"/>
          </a:xfrm>
          <a:prstGeom prst="rect">
            <a:avLst/>
          </a:prstGeom>
          <a:noFill/>
          <a:ln>
            <a:noFill/>
          </a:ln>
        </p:spPr>
        <p:txBody>
          <a:bodyPr spcFirstLastPara="1" wrap="square" lIns="91425" tIns="45700" rIns="91425" bIns="45700" anchor="t" anchorCtr="0">
            <a:spAutoFit/>
          </a:bodyPr>
          <a:lstStyle/>
          <a:p>
            <a:pPr>
              <a:buClr>
                <a:srgbClr val="212121"/>
              </a:buClr>
              <a:buSzPts val="1800"/>
            </a:pPr>
            <a:r>
              <a:rPr lang="en-US" sz="1800" dirty="0">
                <a:solidFill>
                  <a:srgbClr val="212121"/>
                </a:solidFill>
                <a:highlight>
                  <a:srgbClr val="FFFFFF"/>
                </a:highlight>
                <a:latin typeface="Poppins"/>
                <a:ea typeface="Poppins"/>
                <a:cs typeface="Poppins"/>
                <a:sym typeface="Poppins"/>
              </a:rPr>
              <a:t>To find out how all the words in a sentence are related to each other. To find the dependency, we can build a tree and assign a single word as a parent word. The main verb in the sentence will act as the root node.</a:t>
            </a:r>
            <a:endParaRPr sz="1800" dirty="0">
              <a:solidFill>
                <a:schemeClr val="dk1"/>
              </a:solidFill>
            </a:endParaRPr>
          </a:p>
        </p:txBody>
      </p:sp>
      <p:pic>
        <p:nvPicPr>
          <p:cNvPr id="696" name="Google Shape;696;p88"/>
          <p:cNvPicPr preferRelativeResize="0"/>
          <p:nvPr/>
        </p:nvPicPr>
        <p:blipFill rotWithShape="1">
          <a:blip r:embed="rId3">
            <a:alphaModFix/>
          </a:blip>
          <a:srcRect/>
          <a:stretch/>
        </p:blipFill>
        <p:spPr>
          <a:xfrm>
            <a:off x="3371088" y="1187250"/>
            <a:ext cx="8476488" cy="3619500"/>
          </a:xfrm>
          <a:prstGeom prst="rect">
            <a:avLst/>
          </a:prstGeom>
          <a:noFill/>
          <a:ln>
            <a:noFill/>
          </a:ln>
        </p:spPr>
      </p:pic>
      <p:sp>
        <p:nvSpPr>
          <p:cNvPr id="701" name="Google Shape;701;p89"/>
          <p:cNvSpPr txBox="1"/>
          <p:nvPr/>
        </p:nvSpPr>
        <p:spPr>
          <a:xfrm>
            <a:off x="152400" y="4437450"/>
            <a:ext cx="4572000" cy="369300"/>
          </a:xfrm>
          <a:prstGeom prst="rect">
            <a:avLst/>
          </a:prstGeom>
          <a:noFill/>
          <a:ln>
            <a:noFill/>
          </a:ln>
        </p:spPr>
        <p:txBody>
          <a:bodyPr spcFirstLastPara="1" wrap="square" lIns="91425" tIns="45700" rIns="91425" bIns="45700" anchor="t" anchorCtr="0">
            <a:spAutoFit/>
          </a:bodyPr>
          <a:lstStyle/>
          <a:p>
            <a:pPr>
              <a:buClr>
                <a:srgbClr val="212121"/>
              </a:buClr>
              <a:buSzPts val="1800"/>
            </a:pPr>
            <a:r>
              <a:rPr lang="en-US" sz="1800" b="1" dirty="0">
                <a:solidFill>
                  <a:srgbClr val="212121"/>
                </a:solidFill>
                <a:highlight>
                  <a:srgbClr val="FFFFFF"/>
                </a:highlight>
                <a:latin typeface="Poppins"/>
                <a:ea typeface="Poppins"/>
                <a:cs typeface="Poppins"/>
                <a:sym typeface="Poppins"/>
              </a:rPr>
              <a:t>7. Part-of-speech (POS) tagging</a:t>
            </a:r>
            <a:endParaRPr dirty="0"/>
          </a:p>
        </p:txBody>
      </p:sp>
      <p:sp>
        <p:nvSpPr>
          <p:cNvPr id="702" name="Google Shape;702;p89"/>
          <p:cNvSpPr txBox="1"/>
          <p:nvPr/>
        </p:nvSpPr>
        <p:spPr>
          <a:xfrm>
            <a:off x="88392" y="4884300"/>
            <a:ext cx="6559296" cy="923400"/>
          </a:xfrm>
          <a:prstGeom prst="rect">
            <a:avLst/>
          </a:prstGeom>
          <a:noFill/>
          <a:ln>
            <a:noFill/>
          </a:ln>
        </p:spPr>
        <p:txBody>
          <a:bodyPr spcFirstLastPara="1" wrap="square" lIns="91425" tIns="45700" rIns="91425" bIns="45700" anchor="t" anchorCtr="0">
            <a:spAutoFit/>
          </a:bodyPr>
          <a:lstStyle/>
          <a:p>
            <a:pPr>
              <a:buClr>
                <a:srgbClr val="273239"/>
              </a:buClr>
              <a:buSzPts val="1800"/>
            </a:pPr>
            <a:r>
              <a:rPr lang="en-US" sz="1800" dirty="0">
                <a:solidFill>
                  <a:srgbClr val="273239"/>
                </a:solidFill>
                <a:highlight>
                  <a:srgbClr val="FFFFFF"/>
                </a:highlight>
                <a:latin typeface="Nunito"/>
                <a:ea typeface="Nunito"/>
                <a:cs typeface="Nunito"/>
                <a:sym typeface="Nunito"/>
              </a:rPr>
              <a:t>Each word in a document is given a particular part of speech (adverb, adjective, verb, etc.) or grammatical category.</a:t>
            </a:r>
            <a:endParaRPr dirty="0"/>
          </a:p>
          <a:p>
            <a:pPr>
              <a:buClr>
                <a:schemeClr val="dk1"/>
              </a:buClr>
              <a:buSzPts val="1800"/>
            </a:pPr>
            <a:endParaRPr sz="1800" dirty="0">
              <a:solidFill>
                <a:schemeClr val="dk1"/>
              </a:solidFill>
            </a:endParaRPr>
          </a:p>
        </p:txBody>
      </p:sp>
      <p:pic>
        <p:nvPicPr>
          <p:cNvPr id="703" name="Google Shape;703;p89"/>
          <p:cNvPicPr preferRelativeResize="0"/>
          <p:nvPr/>
        </p:nvPicPr>
        <p:blipFill rotWithShape="1">
          <a:blip r:embed="rId4">
            <a:alphaModFix/>
          </a:blip>
          <a:srcRect/>
          <a:stretch/>
        </p:blipFill>
        <p:spPr>
          <a:xfrm>
            <a:off x="6720840" y="4974506"/>
            <a:ext cx="2292096" cy="1563453"/>
          </a:xfrm>
          <a:prstGeom prst="rect">
            <a:avLst/>
          </a:prstGeom>
          <a:noFill/>
          <a:ln>
            <a:noFill/>
          </a:ln>
        </p:spPr>
      </p:pic>
    </p:spTree>
    <p:extLst>
      <p:ext uri="{BB962C8B-B14F-4D97-AF65-F5344CB8AC3E}">
        <p14:creationId xmlns:p14="http://schemas.microsoft.com/office/powerpoint/2010/main" val="41736587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8930" name="Title 1"/>
          <p:cNvSpPr>
            <a:spLocks noGrp="1"/>
          </p:cNvSpPr>
          <p:nvPr>
            <p:ph type="title" idx="4294967295"/>
          </p:nvPr>
        </p:nvSpPr>
        <p:spPr>
          <a:xfrm>
            <a:off x="1524000" y="25401"/>
            <a:ext cx="9144000" cy="727075"/>
          </a:xfrm>
        </p:spPr>
        <p:txBody>
          <a:bodyPr rtlCol="0">
            <a:normAutofit/>
          </a:bodyPr>
          <a:lstStyle/>
          <a:p>
            <a:pPr algn="ctr">
              <a:defRPr/>
            </a:pPr>
            <a:r>
              <a:rPr lang="en-US" dirty="0"/>
              <a:t>A Running Example</a:t>
            </a:r>
            <a:endParaRPr lang="en-AU" dirty="0"/>
          </a:p>
        </p:txBody>
      </p:sp>
      <p:sp>
        <p:nvSpPr>
          <p:cNvPr id="19459" name="Content Placeholder 7"/>
          <p:cNvSpPr>
            <a:spLocks noGrp="1"/>
          </p:cNvSpPr>
          <p:nvPr>
            <p:ph idx="4294967295"/>
          </p:nvPr>
        </p:nvSpPr>
        <p:spPr>
          <a:xfrm>
            <a:off x="219075" y="1139032"/>
            <a:ext cx="8229600" cy="4525963"/>
          </a:xfrm>
        </p:spPr>
        <p:txBody>
          <a:bodyPr/>
          <a:lstStyle/>
          <a:p>
            <a:pPr marL="0" indent="0">
              <a:buNone/>
            </a:pPr>
            <a:r>
              <a:rPr lang="en-US" dirty="0"/>
              <a:t>Step 1 – Extract text (i.e. no preposition)</a:t>
            </a:r>
            <a:endParaRPr lang="en-AU" dirty="0"/>
          </a:p>
        </p:txBody>
      </p:sp>
      <p:sp>
        <p:nvSpPr>
          <p:cNvPr id="19460" name="Slide Number Placeholder 3"/>
          <p:cNvSpPr txBox="1">
            <a:spLocks noGrp="1"/>
          </p:cNvSpPr>
          <p:nvPr/>
        </p:nvSpPr>
        <p:spPr bwMode="auto">
          <a:xfrm>
            <a:off x="8066088" y="6518276"/>
            <a:ext cx="213360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r" eaLnBrk="1" hangingPunct="1"/>
            <a:r>
              <a:rPr lang="en-US" altLang="zh-TW" sz="1100">
                <a:latin typeface="Arial" pitchFamily="34" charset="0"/>
                <a:ea typeface="PMingLiU" pitchFamily="18" charset="-120"/>
                <a:cs typeface="Arial" pitchFamily="34" charset="0"/>
              </a:rPr>
              <a:t>P. </a:t>
            </a:r>
            <a:fld id="{EC8A6D74-A62C-4931-9380-36D3CEA3E908}" type="slidenum">
              <a:rPr lang="en-US" altLang="zh-TW" sz="1100">
                <a:latin typeface="Arial" pitchFamily="34" charset="0"/>
                <a:ea typeface="PMingLiU" pitchFamily="18" charset="-120"/>
                <a:cs typeface="Arial" pitchFamily="34" charset="0"/>
              </a:rPr>
              <a:pPr algn="r" eaLnBrk="1" hangingPunct="1"/>
              <a:t>12</a:t>
            </a:fld>
            <a:endParaRPr lang="en-US" altLang="zh-TW" sz="1100">
              <a:latin typeface="Arial" pitchFamily="34" charset="0"/>
              <a:ea typeface="PMingLiU" pitchFamily="18" charset="-120"/>
              <a:cs typeface="Arial" pitchFamily="34" charset="0"/>
            </a:endParaRPr>
          </a:p>
        </p:txBody>
      </p:sp>
      <p:sp>
        <p:nvSpPr>
          <p:cNvPr id="19461" name="Folded Corner 4"/>
          <p:cNvSpPr>
            <a:spLocks noChangeArrowheads="1"/>
          </p:cNvSpPr>
          <p:nvPr/>
        </p:nvSpPr>
        <p:spPr bwMode="auto">
          <a:xfrm>
            <a:off x="482600" y="1819276"/>
            <a:ext cx="1714500" cy="1357313"/>
          </a:xfrm>
          <a:prstGeom prst="foldedCorner">
            <a:avLst>
              <a:gd name="adj" fmla="val 27333"/>
            </a:avLst>
          </a:prstGeom>
          <a:solidFill>
            <a:srgbClr val="FFFFCC"/>
          </a:solidFill>
          <a:ln w="9525" algn="ctr">
            <a:solidFill>
              <a:schemeClr val="tx1"/>
            </a:solidFill>
            <a:round/>
            <a:headEnd/>
            <a:tailEnd/>
          </a:ln>
        </p:spPr>
        <p:txBody>
          <a:bodyPr/>
          <a:lstStyle/>
          <a:p>
            <a:r>
              <a:rPr lang="en-US" sz="1600">
                <a:cs typeface="Arial" pitchFamily="34" charset="0"/>
              </a:rPr>
              <a:t>This is a data mining course.</a:t>
            </a:r>
            <a:endParaRPr lang="en-AU" sz="1600">
              <a:cs typeface="Arial" pitchFamily="34" charset="0"/>
            </a:endParaRPr>
          </a:p>
        </p:txBody>
      </p:sp>
      <p:sp>
        <p:nvSpPr>
          <p:cNvPr id="19462" name="Folded Corner 5"/>
          <p:cNvSpPr>
            <a:spLocks noChangeArrowheads="1"/>
          </p:cNvSpPr>
          <p:nvPr/>
        </p:nvSpPr>
        <p:spPr bwMode="auto">
          <a:xfrm>
            <a:off x="482600" y="3533776"/>
            <a:ext cx="1714500" cy="1357313"/>
          </a:xfrm>
          <a:prstGeom prst="foldedCorner">
            <a:avLst>
              <a:gd name="adj" fmla="val 27333"/>
            </a:avLst>
          </a:prstGeom>
          <a:solidFill>
            <a:srgbClr val="FFFFCC"/>
          </a:solidFill>
          <a:ln w="9525" algn="ctr">
            <a:solidFill>
              <a:schemeClr val="tx1"/>
            </a:solidFill>
            <a:round/>
            <a:headEnd/>
            <a:tailEnd/>
          </a:ln>
        </p:spPr>
        <p:txBody>
          <a:bodyPr/>
          <a:lstStyle/>
          <a:p>
            <a:r>
              <a:rPr lang="en-US" sz="1600">
                <a:cs typeface="Arial" pitchFamily="34" charset="0"/>
              </a:rPr>
              <a:t>We are studying text mining. Text mining is a subfield of data mining.</a:t>
            </a:r>
            <a:endParaRPr lang="en-AU" sz="1600">
              <a:cs typeface="Arial" pitchFamily="34" charset="0"/>
            </a:endParaRPr>
          </a:p>
        </p:txBody>
      </p:sp>
      <p:sp>
        <p:nvSpPr>
          <p:cNvPr id="19463" name="Folded Corner 6"/>
          <p:cNvSpPr>
            <a:spLocks noChangeArrowheads="1"/>
          </p:cNvSpPr>
          <p:nvPr/>
        </p:nvSpPr>
        <p:spPr bwMode="auto">
          <a:xfrm>
            <a:off x="482600" y="5248276"/>
            <a:ext cx="1714500" cy="1357313"/>
          </a:xfrm>
          <a:prstGeom prst="foldedCorner">
            <a:avLst>
              <a:gd name="adj" fmla="val 27333"/>
            </a:avLst>
          </a:prstGeom>
          <a:solidFill>
            <a:srgbClr val="FFFFCC"/>
          </a:solidFill>
          <a:ln w="9525" algn="ctr">
            <a:solidFill>
              <a:schemeClr val="tx1"/>
            </a:solidFill>
            <a:round/>
            <a:headEnd/>
            <a:tailEnd/>
          </a:ln>
        </p:spPr>
        <p:txBody>
          <a:bodyPr/>
          <a:lstStyle/>
          <a:p>
            <a:r>
              <a:rPr lang="en-US" sz="1600">
                <a:cs typeface="Arial" pitchFamily="34" charset="0"/>
              </a:rPr>
              <a:t>Mining text is interesting, and </a:t>
            </a:r>
            <a:r>
              <a:rPr lang="en-AU" sz="1600">
                <a:cs typeface="Arial" pitchFamily="34" charset="0"/>
              </a:rPr>
              <a:t>I am interested in it.</a:t>
            </a:r>
            <a:endParaRPr lang="en-US" sz="1600">
              <a:cs typeface="Arial" pitchFamily="34" charset="0"/>
            </a:endParaRPr>
          </a:p>
        </p:txBody>
      </p:sp>
      <p:sp>
        <p:nvSpPr>
          <p:cNvPr id="19464" name="TextBox 8"/>
          <p:cNvSpPr txBox="1">
            <a:spLocks noChangeArrowheads="1"/>
          </p:cNvSpPr>
          <p:nvPr/>
        </p:nvSpPr>
        <p:spPr bwMode="auto">
          <a:xfrm>
            <a:off x="2740026" y="1943101"/>
            <a:ext cx="2732347"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dirty="0">
                <a:latin typeface="Arial" pitchFamily="34" charset="0"/>
                <a:cs typeface="Arial" pitchFamily="34" charset="0"/>
              </a:rPr>
              <a:t>This is a data mining course</a:t>
            </a:r>
            <a:endParaRPr lang="en-AU" dirty="0">
              <a:latin typeface="Arial" pitchFamily="34" charset="0"/>
              <a:cs typeface="Arial" pitchFamily="34" charset="0"/>
            </a:endParaRPr>
          </a:p>
        </p:txBody>
      </p:sp>
      <p:sp>
        <p:nvSpPr>
          <p:cNvPr id="19465" name="TextBox 9"/>
          <p:cNvSpPr txBox="1">
            <a:spLocks noChangeArrowheads="1"/>
          </p:cNvSpPr>
          <p:nvPr/>
        </p:nvSpPr>
        <p:spPr bwMode="auto">
          <a:xfrm>
            <a:off x="2697163" y="3533776"/>
            <a:ext cx="2865437"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a:latin typeface="Arial" pitchFamily="34" charset="0"/>
                <a:cs typeface="Arial" pitchFamily="34" charset="0"/>
              </a:rPr>
              <a:t>We are studying text mining Text mining is a subfield of data mining</a:t>
            </a:r>
            <a:endParaRPr lang="en-AU">
              <a:latin typeface="Arial" pitchFamily="34" charset="0"/>
              <a:cs typeface="Arial" pitchFamily="34" charset="0"/>
            </a:endParaRPr>
          </a:p>
        </p:txBody>
      </p:sp>
      <p:sp>
        <p:nvSpPr>
          <p:cNvPr id="19466" name="TextBox 10"/>
          <p:cNvSpPr txBox="1">
            <a:spLocks noChangeArrowheads="1"/>
          </p:cNvSpPr>
          <p:nvPr/>
        </p:nvSpPr>
        <p:spPr bwMode="auto">
          <a:xfrm>
            <a:off x="2768602" y="5248276"/>
            <a:ext cx="281687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a:latin typeface="Arial" pitchFamily="34" charset="0"/>
                <a:cs typeface="Arial" pitchFamily="34" charset="0"/>
              </a:rPr>
              <a:t>Mining text is interesting and I am interested in it </a:t>
            </a:r>
            <a:endParaRPr lang="en-AU">
              <a:latin typeface="Arial" pitchFamily="34" charset="0"/>
              <a:cs typeface="Arial" pitchFamily="34" charset="0"/>
            </a:endParaRPr>
          </a:p>
        </p:txBody>
      </p:sp>
      <p:cxnSp>
        <p:nvCxnSpPr>
          <p:cNvPr id="19467" name="Straight Arrow Connector 12"/>
          <p:cNvCxnSpPr>
            <a:cxnSpLocks noChangeShapeType="1"/>
          </p:cNvCxnSpPr>
          <p:nvPr/>
        </p:nvCxnSpPr>
        <p:spPr bwMode="auto">
          <a:xfrm>
            <a:off x="1911350" y="2155825"/>
            <a:ext cx="785812" cy="1588"/>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19468" name="Straight Arrow Connector 13"/>
          <p:cNvCxnSpPr>
            <a:cxnSpLocks noChangeShapeType="1"/>
          </p:cNvCxnSpPr>
          <p:nvPr/>
        </p:nvCxnSpPr>
        <p:spPr bwMode="auto">
          <a:xfrm>
            <a:off x="1911350" y="3819525"/>
            <a:ext cx="785812" cy="1588"/>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19469" name="Straight Arrow Connector 14"/>
          <p:cNvCxnSpPr>
            <a:cxnSpLocks noChangeShapeType="1"/>
          </p:cNvCxnSpPr>
          <p:nvPr/>
        </p:nvCxnSpPr>
        <p:spPr bwMode="auto">
          <a:xfrm>
            <a:off x="1982788" y="5575300"/>
            <a:ext cx="785813" cy="1588"/>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sp>
        <p:nvSpPr>
          <p:cNvPr id="14" name="Slide Number Placeholder 13"/>
          <p:cNvSpPr>
            <a:spLocks noGrp="1"/>
          </p:cNvSpPr>
          <p:nvPr>
            <p:ph type="sldNum" sz="quarter" idx="12"/>
          </p:nvPr>
        </p:nvSpPr>
        <p:spPr/>
        <p:txBody>
          <a:bodyPr/>
          <a:lstStyle/>
          <a:p>
            <a:fld id="{32DFC8DE-04CC-4E00-85ED-4B113B5D2F09}" type="slidenum">
              <a:rPr lang="en-IN" smtClean="0"/>
              <a:pPr/>
              <a:t>12</a:t>
            </a:fld>
            <a:endParaRPr lang="en-IN"/>
          </a:p>
        </p:txBody>
      </p:sp>
      <p:sp>
        <p:nvSpPr>
          <p:cNvPr id="20485" name="Folded Corner 4"/>
          <p:cNvSpPr>
            <a:spLocks noChangeArrowheads="1"/>
          </p:cNvSpPr>
          <p:nvPr/>
        </p:nvSpPr>
        <p:spPr bwMode="auto">
          <a:xfrm>
            <a:off x="6719629" y="1906588"/>
            <a:ext cx="1714500" cy="1357313"/>
          </a:xfrm>
          <a:prstGeom prst="foldedCorner">
            <a:avLst>
              <a:gd name="adj" fmla="val 27333"/>
            </a:avLst>
          </a:prstGeom>
          <a:solidFill>
            <a:srgbClr val="FFFFCC"/>
          </a:solidFill>
          <a:ln w="9525" algn="ctr">
            <a:solidFill>
              <a:schemeClr val="tx1"/>
            </a:solidFill>
            <a:round/>
            <a:headEnd/>
            <a:tailEnd/>
          </a:ln>
        </p:spPr>
        <p:txBody>
          <a:bodyPr/>
          <a:lstStyle/>
          <a:p>
            <a:r>
              <a:rPr lang="en-US" sz="1600">
                <a:cs typeface="Arial" pitchFamily="34" charset="0"/>
              </a:rPr>
              <a:t>This is a data mining course.</a:t>
            </a:r>
            <a:endParaRPr lang="en-AU" sz="1600">
              <a:cs typeface="Arial" pitchFamily="34" charset="0"/>
            </a:endParaRPr>
          </a:p>
        </p:txBody>
      </p:sp>
      <p:sp>
        <p:nvSpPr>
          <p:cNvPr id="20486" name="Folded Corner 5"/>
          <p:cNvSpPr>
            <a:spLocks noChangeArrowheads="1"/>
          </p:cNvSpPr>
          <p:nvPr/>
        </p:nvSpPr>
        <p:spPr bwMode="auto">
          <a:xfrm>
            <a:off x="6719629" y="3621088"/>
            <a:ext cx="1714500" cy="1357313"/>
          </a:xfrm>
          <a:prstGeom prst="foldedCorner">
            <a:avLst>
              <a:gd name="adj" fmla="val 27333"/>
            </a:avLst>
          </a:prstGeom>
          <a:solidFill>
            <a:srgbClr val="FFFFCC"/>
          </a:solidFill>
          <a:ln w="9525" algn="ctr">
            <a:solidFill>
              <a:schemeClr val="tx1"/>
            </a:solidFill>
            <a:round/>
            <a:headEnd/>
            <a:tailEnd/>
          </a:ln>
        </p:spPr>
        <p:txBody>
          <a:bodyPr/>
          <a:lstStyle/>
          <a:p>
            <a:r>
              <a:rPr lang="en-US" sz="1600">
                <a:cs typeface="Arial" pitchFamily="34" charset="0"/>
              </a:rPr>
              <a:t>We are studying text mining. Text mining is a subfield of data mining.</a:t>
            </a:r>
            <a:endParaRPr lang="en-AU" sz="1600">
              <a:cs typeface="Arial" pitchFamily="34" charset="0"/>
            </a:endParaRPr>
          </a:p>
        </p:txBody>
      </p:sp>
      <p:sp>
        <p:nvSpPr>
          <p:cNvPr id="20487" name="Folded Corner 6"/>
          <p:cNvSpPr>
            <a:spLocks noChangeArrowheads="1"/>
          </p:cNvSpPr>
          <p:nvPr/>
        </p:nvSpPr>
        <p:spPr bwMode="auto">
          <a:xfrm>
            <a:off x="6719629" y="5335588"/>
            <a:ext cx="1714500" cy="1357313"/>
          </a:xfrm>
          <a:prstGeom prst="foldedCorner">
            <a:avLst>
              <a:gd name="adj" fmla="val 27333"/>
            </a:avLst>
          </a:prstGeom>
          <a:solidFill>
            <a:srgbClr val="FFFFCC"/>
          </a:solidFill>
          <a:ln w="9525" algn="ctr">
            <a:solidFill>
              <a:schemeClr val="tx1"/>
            </a:solidFill>
            <a:round/>
            <a:headEnd/>
            <a:tailEnd/>
          </a:ln>
        </p:spPr>
        <p:txBody>
          <a:bodyPr/>
          <a:lstStyle/>
          <a:p>
            <a:r>
              <a:rPr lang="en-US" sz="1600">
                <a:cs typeface="Arial" pitchFamily="34" charset="0"/>
              </a:rPr>
              <a:t>Mining text is interesting, and </a:t>
            </a:r>
            <a:r>
              <a:rPr lang="en-AU" sz="1600">
                <a:cs typeface="Arial" pitchFamily="34" charset="0"/>
              </a:rPr>
              <a:t>I am interested in it.</a:t>
            </a:r>
          </a:p>
        </p:txBody>
      </p:sp>
      <p:sp>
        <p:nvSpPr>
          <p:cNvPr id="9" name="TextBox 8"/>
          <p:cNvSpPr txBox="1"/>
          <p:nvPr/>
        </p:nvSpPr>
        <p:spPr>
          <a:xfrm>
            <a:off x="8948768" y="2049452"/>
            <a:ext cx="2757871" cy="369332"/>
          </a:xfrm>
          <a:prstGeom prst="rect">
            <a:avLst/>
          </a:prstGeom>
          <a:noFill/>
        </p:spPr>
        <p:txBody>
          <a:bodyPr wrap="none">
            <a:spAutoFit/>
          </a:bodyPr>
          <a:lstStyle/>
          <a:p>
            <a:pPr>
              <a:defRPr/>
            </a:pPr>
            <a:r>
              <a:rPr lang="en-US" strike="sngStrike" dirty="0">
                <a:solidFill>
                  <a:schemeClr val="bg1">
                    <a:lumMod val="75000"/>
                  </a:schemeClr>
                </a:solidFill>
                <a:cs typeface="Arial" pitchFamily="34" charset="0"/>
              </a:rPr>
              <a:t>This is a</a:t>
            </a:r>
            <a:r>
              <a:rPr lang="en-US" dirty="0">
                <a:solidFill>
                  <a:schemeClr val="bg1">
                    <a:lumMod val="50000"/>
                  </a:schemeClr>
                </a:solidFill>
                <a:cs typeface="Arial" pitchFamily="34" charset="0"/>
              </a:rPr>
              <a:t> </a:t>
            </a:r>
            <a:r>
              <a:rPr lang="en-US" dirty="0">
                <a:cs typeface="Arial" pitchFamily="34" charset="0"/>
              </a:rPr>
              <a:t>data mining course</a:t>
            </a:r>
            <a:endParaRPr lang="en-AU" dirty="0">
              <a:cs typeface="Arial" pitchFamily="34" charset="0"/>
            </a:endParaRPr>
          </a:p>
        </p:txBody>
      </p:sp>
      <p:sp>
        <p:nvSpPr>
          <p:cNvPr id="10" name="TextBox 9"/>
          <p:cNvSpPr txBox="1"/>
          <p:nvPr/>
        </p:nvSpPr>
        <p:spPr>
          <a:xfrm>
            <a:off x="8934180" y="3621089"/>
            <a:ext cx="3038745" cy="523220"/>
          </a:xfrm>
          <a:prstGeom prst="rect">
            <a:avLst/>
          </a:prstGeom>
          <a:noFill/>
        </p:spPr>
        <p:txBody>
          <a:bodyPr wrap="square">
            <a:spAutoFit/>
          </a:bodyPr>
          <a:lstStyle/>
          <a:p>
            <a:pPr>
              <a:defRPr/>
            </a:pPr>
            <a:r>
              <a:rPr lang="en-US" strike="sngStrike" dirty="0">
                <a:solidFill>
                  <a:schemeClr val="bg1">
                    <a:lumMod val="75000"/>
                  </a:schemeClr>
                </a:solidFill>
                <a:cs typeface="Arial" pitchFamily="34" charset="0"/>
              </a:rPr>
              <a:t>We are</a:t>
            </a:r>
            <a:r>
              <a:rPr lang="en-US" dirty="0">
                <a:cs typeface="Arial" pitchFamily="34" charset="0"/>
              </a:rPr>
              <a:t> studying text mining Text mining </a:t>
            </a:r>
            <a:r>
              <a:rPr lang="en-US" strike="sngStrike" dirty="0">
                <a:solidFill>
                  <a:schemeClr val="bg1">
                    <a:lumMod val="75000"/>
                  </a:schemeClr>
                </a:solidFill>
                <a:cs typeface="Arial" pitchFamily="34" charset="0"/>
              </a:rPr>
              <a:t>is a</a:t>
            </a:r>
            <a:r>
              <a:rPr lang="en-US" strike="sngStrike" dirty="0">
                <a:cs typeface="Arial" pitchFamily="34" charset="0"/>
              </a:rPr>
              <a:t> </a:t>
            </a:r>
            <a:r>
              <a:rPr lang="en-US" dirty="0">
                <a:cs typeface="Arial" pitchFamily="34" charset="0"/>
              </a:rPr>
              <a:t>subfield </a:t>
            </a:r>
            <a:r>
              <a:rPr lang="en-US" strike="sngStrike" dirty="0">
                <a:solidFill>
                  <a:schemeClr val="bg1">
                    <a:lumMod val="75000"/>
                  </a:schemeClr>
                </a:solidFill>
                <a:cs typeface="Arial" pitchFamily="34" charset="0"/>
              </a:rPr>
              <a:t>of</a:t>
            </a:r>
            <a:r>
              <a:rPr lang="en-US" dirty="0">
                <a:cs typeface="Arial" pitchFamily="34" charset="0"/>
              </a:rPr>
              <a:t> data mining</a:t>
            </a:r>
            <a:endParaRPr lang="en-AU" dirty="0">
              <a:cs typeface="Arial" pitchFamily="34" charset="0"/>
            </a:endParaRPr>
          </a:p>
        </p:txBody>
      </p:sp>
      <p:sp>
        <p:nvSpPr>
          <p:cNvPr id="11" name="TextBox 10"/>
          <p:cNvSpPr txBox="1"/>
          <p:nvPr/>
        </p:nvSpPr>
        <p:spPr>
          <a:xfrm>
            <a:off x="9005618" y="5335601"/>
            <a:ext cx="3643338" cy="646331"/>
          </a:xfrm>
          <a:prstGeom prst="rect">
            <a:avLst/>
          </a:prstGeom>
          <a:noFill/>
        </p:spPr>
        <p:txBody>
          <a:bodyPr>
            <a:spAutoFit/>
          </a:bodyPr>
          <a:lstStyle/>
          <a:p>
            <a:pPr>
              <a:defRPr/>
            </a:pPr>
            <a:r>
              <a:rPr lang="en-US" dirty="0">
                <a:cs typeface="Arial" pitchFamily="34" charset="0"/>
              </a:rPr>
              <a:t>Mining text </a:t>
            </a:r>
            <a:r>
              <a:rPr lang="en-US" strike="sngStrike" dirty="0">
                <a:solidFill>
                  <a:schemeClr val="bg1">
                    <a:lumMod val="75000"/>
                  </a:schemeClr>
                </a:solidFill>
                <a:cs typeface="Arial" pitchFamily="34" charset="0"/>
              </a:rPr>
              <a:t>is</a:t>
            </a:r>
            <a:r>
              <a:rPr lang="en-US" dirty="0">
                <a:cs typeface="Arial" pitchFamily="34" charset="0"/>
              </a:rPr>
              <a:t> interesting </a:t>
            </a:r>
            <a:r>
              <a:rPr lang="en-US" strike="sngStrike" dirty="0">
                <a:solidFill>
                  <a:schemeClr val="bg1">
                    <a:lumMod val="75000"/>
                  </a:schemeClr>
                </a:solidFill>
                <a:cs typeface="Arial" pitchFamily="34" charset="0"/>
              </a:rPr>
              <a:t>and I am </a:t>
            </a:r>
            <a:r>
              <a:rPr lang="en-US" dirty="0">
                <a:cs typeface="Arial" pitchFamily="34" charset="0"/>
              </a:rPr>
              <a:t>interested </a:t>
            </a:r>
            <a:r>
              <a:rPr lang="en-US" strike="sngStrike" dirty="0">
                <a:solidFill>
                  <a:schemeClr val="bg1">
                    <a:lumMod val="75000"/>
                  </a:schemeClr>
                </a:solidFill>
                <a:cs typeface="Arial" pitchFamily="34" charset="0"/>
              </a:rPr>
              <a:t>in it  </a:t>
            </a:r>
            <a:endParaRPr lang="en-AU" strike="sngStrike" dirty="0">
              <a:solidFill>
                <a:schemeClr val="bg1">
                  <a:lumMod val="75000"/>
                </a:schemeClr>
              </a:solidFill>
              <a:cs typeface="Arial" pitchFamily="34" charset="0"/>
            </a:endParaRPr>
          </a:p>
        </p:txBody>
      </p:sp>
      <p:cxnSp>
        <p:nvCxnSpPr>
          <p:cNvPr id="20491" name="Straight Arrow Connector 11"/>
          <p:cNvCxnSpPr>
            <a:cxnSpLocks noChangeShapeType="1"/>
          </p:cNvCxnSpPr>
          <p:nvPr/>
        </p:nvCxnSpPr>
        <p:spPr bwMode="auto">
          <a:xfrm>
            <a:off x="8148379" y="2243137"/>
            <a:ext cx="785812" cy="1588"/>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20492" name="Straight Arrow Connector 12"/>
          <p:cNvCxnSpPr>
            <a:cxnSpLocks noChangeShapeType="1"/>
          </p:cNvCxnSpPr>
          <p:nvPr/>
        </p:nvCxnSpPr>
        <p:spPr bwMode="auto">
          <a:xfrm>
            <a:off x="8148379" y="3906837"/>
            <a:ext cx="785812" cy="1588"/>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20493" name="Straight Arrow Connector 13"/>
          <p:cNvCxnSpPr>
            <a:cxnSpLocks noChangeShapeType="1"/>
          </p:cNvCxnSpPr>
          <p:nvPr/>
        </p:nvCxnSpPr>
        <p:spPr bwMode="auto">
          <a:xfrm>
            <a:off x="8219817" y="5662612"/>
            <a:ext cx="785813" cy="1588"/>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sp>
        <p:nvSpPr>
          <p:cNvPr id="20483" name="Content Placeholder 7"/>
          <p:cNvSpPr txBox="1">
            <a:spLocks/>
          </p:cNvSpPr>
          <p:nvPr/>
        </p:nvSpPr>
        <p:spPr>
          <a:xfrm>
            <a:off x="7291130" y="1166018"/>
            <a:ext cx="4772024" cy="45259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ClrTx/>
              <a:buFont typeface="Arial" panose="020B0604020202020204" pitchFamily="34" charset="0"/>
              <a:buNone/>
            </a:pPr>
            <a:r>
              <a:rPr lang="en-US"/>
              <a:t>Step 2 – Remove stopword</a:t>
            </a:r>
            <a:endParaRPr lang="en-AU"/>
          </a:p>
        </p:txBody>
      </p:sp>
    </p:spTree>
    <p:extLst>
      <p:ext uri="{BB962C8B-B14F-4D97-AF65-F5344CB8AC3E}">
        <p14:creationId xmlns:p14="http://schemas.microsoft.com/office/powerpoint/2010/main" val="4175290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Content Placeholder 7"/>
          <p:cNvSpPr>
            <a:spLocks noGrp="1"/>
          </p:cNvSpPr>
          <p:nvPr>
            <p:ph idx="4294967295"/>
          </p:nvPr>
        </p:nvSpPr>
        <p:spPr>
          <a:xfrm>
            <a:off x="204790" y="658972"/>
            <a:ext cx="8229600" cy="4525963"/>
          </a:xfrm>
        </p:spPr>
        <p:txBody>
          <a:bodyPr/>
          <a:lstStyle/>
          <a:p>
            <a:pPr marL="0" indent="0">
              <a:buNone/>
            </a:pPr>
            <a:r>
              <a:rPr lang="en-US" dirty="0"/>
              <a:t>Step 3 – Convert all words to lower case</a:t>
            </a:r>
            <a:endParaRPr lang="en-AU" dirty="0"/>
          </a:p>
        </p:txBody>
      </p:sp>
      <p:sp>
        <p:nvSpPr>
          <p:cNvPr id="21508" name="Slide Number Placeholder 3"/>
          <p:cNvSpPr txBox="1">
            <a:spLocks noGrp="1"/>
          </p:cNvSpPr>
          <p:nvPr/>
        </p:nvSpPr>
        <p:spPr bwMode="auto">
          <a:xfrm>
            <a:off x="8066088" y="6518276"/>
            <a:ext cx="213360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r" eaLnBrk="1" hangingPunct="1"/>
            <a:r>
              <a:rPr lang="en-US" altLang="zh-TW" sz="1100">
                <a:latin typeface="Arial" pitchFamily="34" charset="0"/>
                <a:ea typeface="PMingLiU" pitchFamily="18" charset="-120"/>
                <a:cs typeface="Arial" pitchFamily="34" charset="0"/>
              </a:rPr>
              <a:t>P. </a:t>
            </a:r>
            <a:fld id="{7BE3C805-4789-4B99-B31C-E678114614A0}" type="slidenum">
              <a:rPr lang="en-US" altLang="zh-TW" sz="1100">
                <a:latin typeface="Arial" pitchFamily="34" charset="0"/>
                <a:ea typeface="PMingLiU" pitchFamily="18" charset="-120"/>
                <a:cs typeface="Arial" pitchFamily="34" charset="0"/>
              </a:rPr>
              <a:pPr algn="r" eaLnBrk="1" hangingPunct="1"/>
              <a:t>13</a:t>
            </a:fld>
            <a:endParaRPr lang="en-US" altLang="zh-TW" sz="1100">
              <a:latin typeface="Arial" pitchFamily="34" charset="0"/>
              <a:ea typeface="PMingLiU" pitchFamily="18" charset="-120"/>
              <a:cs typeface="Arial" pitchFamily="34" charset="0"/>
            </a:endParaRPr>
          </a:p>
        </p:txBody>
      </p:sp>
      <p:sp>
        <p:nvSpPr>
          <p:cNvPr id="21509" name="Folded Corner 4"/>
          <p:cNvSpPr>
            <a:spLocks noChangeArrowheads="1"/>
          </p:cNvSpPr>
          <p:nvPr/>
        </p:nvSpPr>
        <p:spPr bwMode="auto">
          <a:xfrm>
            <a:off x="557213" y="1774192"/>
            <a:ext cx="1714500" cy="1357313"/>
          </a:xfrm>
          <a:prstGeom prst="foldedCorner">
            <a:avLst>
              <a:gd name="adj" fmla="val 27333"/>
            </a:avLst>
          </a:prstGeom>
          <a:solidFill>
            <a:srgbClr val="FFFFCC"/>
          </a:solidFill>
          <a:ln w="9525" algn="ctr">
            <a:solidFill>
              <a:schemeClr val="tx1"/>
            </a:solidFill>
            <a:round/>
            <a:headEnd/>
            <a:tailEnd/>
          </a:ln>
        </p:spPr>
        <p:txBody>
          <a:bodyPr/>
          <a:lstStyle/>
          <a:p>
            <a:r>
              <a:rPr lang="en-US" sz="1600">
                <a:cs typeface="Arial" pitchFamily="34" charset="0"/>
              </a:rPr>
              <a:t>This is a data mining course.</a:t>
            </a:r>
            <a:endParaRPr lang="en-AU" sz="1600">
              <a:cs typeface="Arial" pitchFamily="34" charset="0"/>
            </a:endParaRPr>
          </a:p>
        </p:txBody>
      </p:sp>
      <p:sp>
        <p:nvSpPr>
          <p:cNvPr id="21510" name="Folded Corner 5"/>
          <p:cNvSpPr>
            <a:spLocks noChangeArrowheads="1"/>
          </p:cNvSpPr>
          <p:nvPr/>
        </p:nvSpPr>
        <p:spPr bwMode="auto">
          <a:xfrm>
            <a:off x="557213" y="3488692"/>
            <a:ext cx="1714500" cy="1357313"/>
          </a:xfrm>
          <a:prstGeom prst="foldedCorner">
            <a:avLst>
              <a:gd name="adj" fmla="val 27333"/>
            </a:avLst>
          </a:prstGeom>
          <a:solidFill>
            <a:srgbClr val="FFFFCC"/>
          </a:solidFill>
          <a:ln w="9525" algn="ctr">
            <a:solidFill>
              <a:schemeClr val="tx1"/>
            </a:solidFill>
            <a:round/>
            <a:headEnd/>
            <a:tailEnd/>
          </a:ln>
        </p:spPr>
        <p:txBody>
          <a:bodyPr/>
          <a:lstStyle/>
          <a:p>
            <a:r>
              <a:rPr lang="en-US" sz="1600">
                <a:cs typeface="Arial" pitchFamily="34" charset="0"/>
              </a:rPr>
              <a:t>We are studying text mining. Text mining is a subfield of data mining.</a:t>
            </a:r>
            <a:endParaRPr lang="en-AU" sz="1600">
              <a:cs typeface="Arial" pitchFamily="34" charset="0"/>
            </a:endParaRPr>
          </a:p>
        </p:txBody>
      </p:sp>
      <p:sp>
        <p:nvSpPr>
          <p:cNvPr id="21511" name="Folded Corner 6"/>
          <p:cNvSpPr>
            <a:spLocks noChangeArrowheads="1"/>
          </p:cNvSpPr>
          <p:nvPr/>
        </p:nvSpPr>
        <p:spPr bwMode="auto">
          <a:xfrm>
            <a:off x="557213" y="5203192"/>
            <a:ext cx="1714500" cy="1357313"/>
          </a:xfrm>
          <a:prstGeom prst="foldedCorner">
            <a:avLst>
              <a:gd name="adj" fmla="val 27333"/>
            </a:avLst>
          </a:prstGeom>
          <a:solidFill>
            <a:srgbClr val="FFFFCC"/>
          </a:solidFill>
          <a:ln w="9525" algn="ctr">
            <a:solidFill>
              <a:schemeClr val="tx1"/>
            </a:solidFill>
            <a:round/>
            <a:headEnd/>
            <a:tailEnd/>
          </a:ln>
        </p:spPr>
        <p:txBody>
          <a:bodyPr/>
          <a:lstStyle/>
          <a:p>
            <a:r>
              <a:rPr lang="en-US" sz="1600">
                <a:cs typeface="Arial" pitchFamily="34" charset="0"/>
              </a:rPr>
              <a:t>Mining text is interesting, and </a:t>
            </a:r>
            <a:r>
              <a:rPr lang="en-AU" sz="1600">
                <a:cs typeface="Arial" pitchFamily="34" charset="0"/>
              </a:rPr>
              <a:t>I am interested in it.</a:t>
            </a:r>
          </a:p>
        </p:txBody>
      </p:sp>
      <p:sp>
        <p:nvSpPr>
          <p:cNvPr id="9" name="TextBox 8"/>
          <p:cNvSpPr txBox="1"/>
          <p:nvPr/>
        </p:nvSpPr>
        <p:spPr>
          <a:xfrm>
            <a:off x="2829215" y="1929756"/>
            <a:ext cx="2757871" cy="369332"/>
          </a:xfrm>
          <a:prstGeom prst="rect">
            <a:avLst/>
          </a:prstGeom>
          <a:noFill/>
        </p:spPr>
        <p:txBody>
          <a:bodyPr wrap="none">
            <a:spAutoFit/>
          </a:bodyPr>
          <a:lstStyle/>
          <a:p>
            <a:pPr>
              <a:defRPr/>
            </a:pPr>
            <a:r>
              <a:rPr lang="en-US" strike="sngStrike" dirty="0">
                <a:solidFill>
                  <a:schemeClr val="bg1">
                    <a:lumMod val="75000"/>
                  </a:schemeClr>
                </a:solidFill>
                <a:cs typeface="Arial" pitchFamily="34" charset="0"/>
              </a:rPr>
              <a:t>This is a</a:t>
            </a:r>
            <a:r>
              <a:rPr lang="en-US" dirty="0">
                <a:solidFill>
                  <a:schemeClr val="bg1">
                    <a:lumMod val="50000"/>
                  </a:schemeClr>
                </a:solidFill>
                <a:cs typeface="Arial" pitchFamily="34" charset="0"/>
              </a:rPr>
              <a:t> </a:t>
            </a:r>
            <a:r>
              <a:rPr lang="en-US" dirty="0">
                <a:cs typeface="Arial" pitchFamily="34" charset="0"/>
              </a:rPr>
              <a:t>data mining course</a:t>
            </a:r>
            <a:endParaRPr lang="en-AU" dirty="0">
              <a:cs typeface="Arial" pitchFamily="34" charset="0"/>
            </a:endParaRPr>
          </a:p>
        </p:txBody>
      </p:sp>
      <p:sp>
        <p:nvSpPr>
          <p:cNvPr id="10" name="TextBox 9"/>
          <p:cNvSpPr txBox="1"/>
          <p:nvPr/>
        </p:nvSpPr>
        <p:spPr>
          <a:xfrm>
            <a:off x="2771764" y="3500835"/>
            <a:ext cx="2757871" cy="738664"/>
          </a:xfrm>
          <a:prstGeom prst="rect">
            <a:avLst/>
          </a:prstGeom>
          <a:noFill/>
        </p:spPr>
        <p:txBody>
          <a:bodyPr wrap="square">
            <a:spAutoFit/>
          </a:bodyPr>
          <a:lstStyle/>
          <a:p>
            <a:pPr>
              <a:defRPr/>
            </a:pPr>
            <a:r>
              <a:rPr lang="en-US" strike="sngStrike" dirty="0">
                <a:solidFill>
                  <a:schemeClr val="bg1">
                    <a:lumMod val="75000"/>
                  </a:schemeClr>
                </a:solidFill>
                <a:cs typeface="Arial" pitchFamily="34" charset="0"/>
              </a:rPr>
              <a:t>We are</a:t>
            </a:r>
            <a:r>
              <a:rPr lang="en-US" dirty="0">
                <a:cs typeface="Arial" pitchFamily="34" charset="0"/>
              </a:rPr>
              <a:t> studying text mining </a:t>
            </a:r>
            <a:r>
              <a:rPr lang="en-US" strike="sngStrike" dirty="0">
                <a:solidFill>
                  <a:schemeClr val="bg1">
                    <a:lumMod val="75000"/>
                  </a:schemeClr>
                </a:solidFill>
                <a:cs typeface="Arial" pitchFamily="34" charset="0"/>
              </a:rPr>
              <a:t>Text</a:t>
            </a:r>
            <a:r>
              <a:rPr lang="en-US" dirty="0">
                <a:cs typeface="Arial" pitchFamily="34" charset="0"/>
              </a:rPr>
              <a:t> mining </a:t>
            </a:r>
            <a:r>
              <a:rPr lang="en-US" strike="sngStrike" dirty="0">
                <a:solidFill>
                  <a:schemeClr val="bg1">
                    <a:lumMod val="75000"/>
                  </a:schemeClr>
                </a:solidFill>
                <a:cs typeface="Arial" pitchFamily="34" charset="0"/>
              </a:rPr>
              <a:t>is a</a:t>
            </a:r>
            <a:r>
              <a:rPr lang="en-US" strike="sngStrike" dirty="0">
                <a:cs typeface="Arial" pitchFamily="34" charset="0"/>
              </a:rPr>
              <a:t> </a:t>
            </a:r>
            <a:r>
              <a:rPr lang="en-US" dirty="0">
                <a:cs typeface="Arial" pitchFamily="34" charset="0"/>
              </a:rPr>
              <a:t>subfield </a:t>
            </a:r>
            <a:r>
              <a:rPr lang="en-US" strike="sngStrike" dirty="0">
                <a:solidFill>
                  <a:schemeClr val="bg1">
                    <a:lumMod val="75000"/>
                  </a:schemeClr>
                </a:solidFill>
                <a:cs typeface="Arial" pitchFamily="34" charset="0"/>
              </a:rPr>
              <a:t>of</a:t>
            </a:r>
            <a:r>
              <a:rPr lang="en-US" dirty="0">
                <a:cs typeface="Arial" pitchFamily="34" charset="0"/>
              </a:rPr>
              <a:t> data mining</a:t>
            </a:r>
            <a:endParaRPr lang="en-AU" dirty="0">
              <a:cs typeface="Arial" pitchFamily="34" charset="0"/>
            </a:endParaRPr>
          </a:p>
        </p:txBody>
      </p:sp>
      <p:sp>
        <p:nvSpPr>
          <p:cNvPr id="11" name="TextBox 10"/>
          <p:cNvSpPr txBox="1"/>
          <p:nvPr/>
        </p:nvSpPr>
        <p:spPr>
          <a:xfrm>
            <a:off x="2843202" y="5199816"/>
            <a:ext cx="2686433" cy="523220"/>
          </a:xfrm>
          <a:prstGeom prst="rect">
            <a:avLst/>
          </a:prstGeom>
          <a:noFill/>
        </p:spPr>
        <p:txBody>
          <a:bodyPr wrap="square">
            <a:spAutoFit/>
          </a:bodyPr>
          <a:lstStyle/>
          <a:p>
            <a:pPr>
              <a:defRPr/>
            </a:pPr>
            <a:r>
              <a:rPr lang="en-US" strike="sngStrike" dirty="0">
                <a:solidFill>
                  <a:schemeClr val="bg1">
                    <a:lumMod val="75000"/>
                  </a:schemeClr>
                </a:solidFill>
                <a:cs typeface="Arial" pitchFamily="34" charset="0"/>
              </a:rPr>
              <a:t>Mining</a:t>
            </a:r>
            <a:r>
              <a:rPr lang="en-US" dirty="0">
                <a:cs typeface="Arial" pitchFamily="34" charset="0"/>
              </a:rPr>
              <a:t> text </a:t>
            </a:r>
            <a:r>
              <a:rPr lang="en-US" strike="sngStrike" dirty="0">
                <a:solidFill>
                  <a:schemeClr val="bg1">
                    <a:lumMod val="75000"/>
                  </a:schemeClr>
                </a:solidFill>
                <a:cs typeface="Arial" pitchFamily="34" charset="0"/>
              </a:rPr>
              <a:t>is</a:t>
            </a:r>
            <a:r>
              <a:rPr lang="en-US" dirty="0">
                <a:cs typeface="Arial" pitchFamily="34" charset="0"/>
              </a:rPr>
              <a:t> interesting </a:t>
            </a:r>
            <a:r>
              <a:rPr lang="en-US" strike="sngStrike" dirty="0">
                <a:solidFill>
                  <a:schemeClr val="bg1">
                    <a:lumMod val="75000"/>
                  </a:schemeClr>
                </a:solidFill>
                <a:cs typeface="Arial" pitchFamily="34" charset="0"/>
              </a:rPr>
              <a:t>and I am </a:t>
            </a:r>
            <a:r>
              <a:rPr lang="en-US" dirty="0">
                <a:cs typeface="Arial" pitchFamily="34" charset="0"/>
              </a:rPr>
              <a:t>interested </a:t>
            </a:r>
            <a:r>
              <a:rPr lang="en-US" strike="sngStrike" dirty="0">
                <a:solidFill>
                  <a:schemeClr val="bg1">
                    <a:lumMod val="75000"/>
                  </a:schemeClr>
                </a:solidFill>
                <a:cs typeface="Arial" pitchFamily="34" charset="0"/>
              </a:rPr>
              <a:t>in it </a:t>
            </a:r>
            <a:endParaRPr lang="en-AU" dirty="0">
              <a:cs typeface="Arial" pitchFamily="34" charset="0"/>
            </a:endParaRPr>
          </a:p>
        </p:txBody>
      </p:sp>
      <p:cxnSp>
        <p:nvCxnSpPr>
          <p:cNvPr id="21515" name="Straight Arrow Connector 11"/>
          <p:cNvCxnSpPr>
            <a:cxnSpLocks noChangeShapeType="1"/>
          </p:cNvCxnSpPr>
          <p:nvPr/>
        </p:nvCxnSpPr>
        <p:spPr bwMode="auto">
          <a:xfrm>
            <a:off x="1985963" y="2110741"/>
            <a:ext cx="785812" cy="1588"/>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21516" name="Straight Arrow Connector 12"/>
          <p:cNvCxnSpPr>
            <a:cxnSpLocks noChangeShapeType="1"/>
          </p:cNvCxnSpPr>
          <p:nvPr/>
        </p:nvCxnSpPr>
        <p:spPr bwMode="auto">
          <a:xfrm>
            <a:off x="1985963" y="3787141"/>
            <a:ext cx="785812" cy="1588"/>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21517" name="Straight Arrow Connector 13"/>
          <p:cNvCxnSpPr>
            <a:cxnSpLocks noChangeShapeType="1"/>
          </p:cNvCxnSpPr>
          <p:nvPr/>
        </p:nvCxnSpPr>
        <p:spPr bwMode="auto">
          <a:xfrm>
            <a:off x="2057401" y="5527041"/>
            <a:ext cx="785813" cy="1588"/>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sp>
        <p:nvSpPr>
          <p:cNvPr id="21518" name="TextBox 14"/>
          <p:cNvSpPr txBox="1">
            <a:spLocks noChangeArrowheads="1"/>
          </p:cNvSpPr>
          <p:nvPr/>
        </p:nvSpPr>
        <p:spPr bwMode="auto">
          <a:xfrm>
            <a:off x="2729956" y="3110607"/>
            <a:ext cx="67999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dirty="0">
                <a:latin typeface="Arial" pitchFamily="34" charset="0"/>
                <a:cs typeface="Arial" pitchFamily="34" charset="0"/>
              </a:rPr>
              <a:t>text</a:t>
            </a:r>
            <a:endParaRPr lang="en-AU" dirty="0">
              <a:latin typeface="Arial" pitchFamily="34" charset="0"/>
              <a:cs typeface="Arial" pitchFamily="34" charset="0"/>
            </a:endParaRPr>
          </a:p>
        </p:txBody>
      </p:sp>
      <p:sp>
        <p:nvSpPr>
          <p:cNvPr id="21519" name="TextBox 15"/>
          <p:cNvSpPr txBox="1">
            <a:spLocks noChangeArrowheads="1"/>
          </p:cNvSpPr>
          <p:nvPr/>
        </p:nvSpPr>
        <p:spPr bwMode="auto">
          <a:xfrm>
            <a:off x="2831824" y="4738151"/>
            <a:ext cx="109356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dirty="0">
                <a:latin typeface="Arial" pitchFamily="34" charset="0"/>
                <a:cs typeface="Arial" pitchFamily="34" charset="0"/>
              </a:rPr>
              <a:t>mining</a:t>
            </a:r>
            <a:endParaRPr lang="en-AU" dirty="0">
              <a:latin typeface="Arial" pitchFamily="34" charset="0"/>
              <a:cs typeface="Arial" pitchFamily="34" charset="0"/>
            </a:endParaRPr>
          </a:p>
        </p:txBody>
      </p:sp>
      <p:sp>
        <p:nvSpPr>
          <p:cNvPr id="22533" name="Folded Corner 4"/>
          <p:cNvSpPr>
            <a:spLocks noChangeArrowheads="1"/>
          </p:cNvSpPr>
          <p:nvPr/>
        </p:nvSpPr>
        <p:spPr bwMode="auto">
          <a:xfrm>
            <a:off x="5772157" y="1845629"/>
            <a:ext cx="1714500" cy="1357313"/>
          </a:xfrm>
          <a:prstGeom prst="foldedCorner">
            <a:avLst>
              <a:gd name="adj" fmla="val 27333"/>
            </a:avLst>
          </a:prstGeom>
          <a:solidFill>
            <a:srgbClr val="FFFFCC"/>
          </a:solidFill>
          <a:ln w="9525" algn="ctr">
            <a:solidFill>
              <a:schemeClr val="tx1"/>
            </a:solidFill>
            <a:round/>
            <a:headEnd/>
            <a:tailEnd/>
          </a:ln>
        </p:spPr>
        <p:txBody>
          <a:bodyPr/>
          <a:lstStyle/>
          <a:p>
            <a:r>
              <a:rPr lang="en-US" sz="1600">
                <a:cs typeface="Arial" pitchFamily="34" charset="0"/>
              </a:rPr>
              <a:t>This is a data mining course.</a:t>
            </a:r>
            <a:endParaRPr lang="en-AU" sz="1600">
              <a:cs typeface="Arial" pitchFamily="34" charset="0"/>
            </a:endParaRPr>
          </a:p>
        </p:txBody>
      </p:sp>
      <p:sp>
        <p:nvSpPr>
          <p:cNvPr id="22534" name="Folded Corner 5"/>
          <p:cNvSpPr>
            <a:spLocks noChangeArrowheads="1"/>
          </p:cNvSpPr>
          <p:nvPr/>
        </p:nvSpPr>
        <p:spPr bwMode="auto">
          <a:xfrm>
            <a:off x="5772157" y="3560129"/>
            <a:ext cx="1714500" cy="1357313"/>
          </a:xfrm>
          <a:prstGeom prst="foldedCorner">
            <a:avLst>
              <a:gd name="adj" fmla="val 27333"/>
            </a:avLst>
          </a:prstGeom>
          <a:solidFill>
            <a:srgbClr val="FFFFCC"/>
          </a:solidFill>
          <a:ln w="9525" algn="ctr">
            <a:solidFill>
              <a:schemeClr val="tx1"/>
            </a:solidFill>
            <a:round/>
            <a:headEnd/>
            <a:tailEnd/>
          </a:ln>
        </p:spPr>
        <p:txBody>
          <a:bodyPr/>
          <a:lstStyle/>
          <a:p>
            <a:r>
              <a:rPr lang="en-US" sz="1600">
                <a:cs typeface="Arial" pitchFamily="34" charset="0"/>
              </a:rPr>
              <a:t>We are studying text mining. Text mining is a subfield of data mining.</a:t>
            </a:r>
            <a:endParaRPr lang="en-AU" sz="1600">
              <a:cs typeface="Arial" pitchFamily="34" charset="0"/>
            </a:endParaRPr>
          </a:p>
        </p:txBody>
      </p:sp>
      <p:sp>
        <p:nvSpPr>
          <p:cNvPr id="22535" name="Folded Corner 6"/>
          <p:cNvSpPr>
            <a:spLocks noChangeArrowheads="1"/>
          </p:cNvSpPr>
          <p:nvPr/>
        </p:nvSpPr>
        <p:spPr bwMode="auto">
          <a:xfrm>
            <a:off x="5772157" y="5274629"/>
            <a:ext cx="1714500" cy="1357313"/>
          </a:xfrm>
          <a:prstGeom prst="foldedCorner">
            <a:avLst>
              <a:gd name="adj" fmla="val 27333"/>
            </a:avLst>
          </a:prstGeom>
          <a:solidFill>
            <a:srgbClr val="FFFFCC"/>
          </a:solidFill>
          <a:ln w="9525" algn="ctr">
            <a:solidFill>
              <a:schemeClr val="tx1"/>
            </a:solidFill>
            <a:round/>
            <a:headEnd/>
            <a:tailEnd/>
          </a:ln>
        </p:spPr>
        <p:txBody>
          <a:bodyPr/>
          <a:lstStyle/>
          <a:p>
            <a:r>
              <a:rPr lang="en-US" sz="1600" dirty="0">
                <a:cs typeface="Arial" pitchFamily="34" charset="0"/>
              </a:rPr>
              <a:t>Mining text is interesting, and </a:t>
            </a:r>
            <a:r>
              <a:rPr lang="en-AU" sz="1600" dirty="0">
                <a:cs typeface="Arial" pitchFamily="34" charset="0"/>
              </a:rPr>
              <a:t>I am interested in it.</a:t>
            </a:r>
          </a:p>
        </p:txBody>
      </p:sp>
      <p:sp>
        <p:nvSpPr>
          <p:cNvPr id="15" name="TextBox 14"/>
          <p:cNvSpPr txBox="1"/>
          <p:nvPr/>
        </p:nvSpPr>
        <p:spPr>
          <a:xfrm>
            <a:off x="8001296" y="1988493"/>
            <a:ext cx="2757871" cy="369332"/>
          </a:xfrm>
          <a:prstGeom prst="rect">
            <a:avLst/>
          </a:prstGeom>
          <a:noFill/>
        </p:spPr>
        <p:txBody>
          <a:bodyPr wrap="none">
            <a:spAutoFit/>
          </a:bodyPr>
          <a:lstStyle/>
          <a:p>
            <a:pPr>
              <a:defRPr/>
            </a:pPr>
            <a:r>
              <a:rPr lang="en-US" strike="sngStrike" dirty="0">
                <a:solidFill>
                  <a:schemeClr val="bg1">
                    <a:lumMod val="75000"/>
                  </a:schemeClr>
                </a:solidFill>
                <a:cs typeface="Arial" pitchFamily="34" charset="0"/>
              </a:rPr>
              <a:t>This is a</a:t>
            </a:r>
            <a:r>
              <a:rPr lang="en-US" dirty="0">
                <a:solidFill>
                  <a:schemeClr val="bg1">
                    <a:lumMod val="50000"/>
                  </a:schemeClr>
                </a:solidFill>
                <a:cs typeface="Arial" pitchFamily="34" charset="0"/>
              </a:rPr>
              <a:t> </a:t>
            </a:r>
            <a:r>
              <a:rPr lang="en-US" dirty="0">
                <a:cs typeface="Arial" pitchFamily="34" charset="0"/>
              </a:rPr>
              <a:t>data </a:t>
            </a:r>
            <a:r>
              <a:rPr lang="en-US" strike="sngStrike" dirty="0">
                <a:solidFill>
                  <a:schemeClr val="bg1">
                    <a:lumMod val="75000"/>
                  </a:schemeClr>
                </a:solidFill>
                <a:cs typeface="Arial" pitchFamily="34" charset="0"/>
              </a:rPr>
              <a:t>mining</a:t>
            </a:r>
            <a:r>
              <a:rPr lang="en-US" dirty="0">
                <a:cs typeface="Arial" pitchFamily="34" charset="0"/>
              </a:rPr>
              <a:t> course</a:t>
            </a:r>
            <a:endParaRPr lang="en-AU" dirty="0">
              <a:cs typeface="Arial" pitchFamily="34" charset="0"/>
            </a:endParaRPr>
          </a:p>
        </p:txBody>
      </p:sp>
      <p:sp>
        <p:nvSpPr>
          <p:cNvPr id="2" name="TextBox 1"/>
          <p:cNvSpPr txBox="1"/>
          <p:nvPr/>
        </p:nvSpPr>
        <p:spPr>
          <a:xfrm>
            <a:off x="7986708" y="3572272"/>
            <a:ext cx="4214842" cy="646331"/>
          </a:xfrm>
          <a:prstGeom prst="rect">
            <a:avLst/>
          </a:prstGeom>
          <a:noFill/>
        </p:spPr>
        <p:txBody>
          <a:bodyPr>
            <a:spAutoFit/>
          </a:bodyPr>
          <a:lstStyle/>
          <a:p>
            <a:pPr>
              <a:defRPr/>
            </a:pPr>
            <a:r>
              <a:rPr lang="en-US" strike="sngStrike" dirty="0">
                <a:solidFill>
                  <a:schemeClr val="bg1">
                    <a:lumMod val="75000"/>
                  </a:schemeClr>
                </a:solidFill>
                <a:cs typeface="Arial" pitchFamily="34" charset="0"/>
              </a:rPr>
              <a:t>We are</a:t>
            </a:r>
            <a:r>
              <a:rPr lang="en-US" dirty="0">
                <a:cs typeface="Arial" pitchFamily="34" charset="0"/>
              </a:rPr>
              <a:t> </a:t>
            </a:r>
            <a:r>
              <a:rPr lang="en-US" strike="sngStrike" dirty="0">
                <a:solidFill>
                  <a:schemeClr val="bg1">
                    <a:lumMod val="75000"/>
                  </a:schemeClr>
                </a:solidFill>
                <a:cs typeface="Arial" pitchFamily="34" charset="0"/>
              </a:rPr>
              <a:t>studying</a:t>
            </a:r>
            <a:r>
              <a:rPr lang="en-US" dirty="0">
                <a:cs typeface="Arial" pitchFamily="34" charset="0"/>
              </a:rPr>
              <a:t> text </a:t>
            </a:r>
            <a:r>
              <a:rPr lang="en-US" strike="sngStrike" dirty="0">
                <a:solidFill>
                  <a:schemeClr val="bg1">
                    <a:lumMod val="75000"/>
                  </a:schemeClr>
                </a:solidFill>
                <a:cs typeface="Arial" pitchFamily="34" charset="0"/>
              </a:rPr>
              <a:t>mining</a:t>
            </a:r>
            <a:r>
              <a:rPr lang="en-US" dirty="0">
                <a:cs typeface="Arial" pitchFamily="34" charset="0"/>
              </a:rPr>
              <a:t> </a:t>
            </a:r>
            <a:r>
              <a:rPr lang="en-US" strike="sngStrike" dirty="0">
                <a:solidFill>
                  <a:schemeClr val="bg1">
                    <a:lumMod val="75000"/>
                  </a:schemeClr>
                </a:solidFill>
                <a:cs typeface="Arial" pitchFamily="34" charset="0"/>
              </a:rPr>
              <a:t>Text</a:t>
            </a:r>
            <a:r>
              <a:rPr lang="en-US" dirty="0">
                <a:cs typeface="Arial" pitchFamily="34" charset="0"/>
              </a:rPr>
              <a:t> </a:t>
            </a:r>
            <a:r>
              <a:rPr lang="en-US" strike="sngStrike" dirty="0">
                <a:solidFill>
                  <a:schemeClr val="bg1">
                    <a:lumMod val="75000"/>
                  </a:schemeClr>
                </a:solidFill>
                <a:cs typeface="Arial" pitchFamily="34" charset="0"/>
              </a:rPr>
              <a:t>mining</a:t>
            </a:r>
            <a:r>
              <a:rPr lang="en-US" dirty="0">
                <a:cs typeface="Arial" pitchFamily="34" charset="0"/>
              </a:rPr>
              <a:t> </a:t>
            </a:r>
            <a:r>
              <a:rPr lang="en-US" strike="sngStrike" dirty="0">
                <a:solidFill>
                  <a:schemeClr val="bg1">
                    <a:lumMod val="75000"/>
                  </a:schemeClr>
                </a:solidFill>
                <a:cs typeface="Arial" pitchFamily="34" charset="0"/>
              </a:rPr>
              <a:t>is a</a:t>
            </a:r>
            <a:r>
              <a:rPr lang="en-US" strike="sngStrike" dirty="0">
                <a:cs typeface="Arial" pitchFamily="34" charset="0"/>
              </a:rPr>
              <a:t> </a:t>
            </a:r>
            <a:r>
              <a:rPr lang="en-US" dirty="0">
                <a:cs typeface="Arial" pitchFamily="34" charset="0"/>
              </a:rPr>
              <a:t>subfield </a:t>
            </a:r>
            <a:r>
              <a:rPr lang="en-US" strike="sngStrike" dirty="0">
                <a:solidFill>
                  <a:schemeClr val="bg1">
                    <a:lumMod val="75000"/>
                  </a:schemeClr>
                </a:solidFill>
                <a:cs typeface="Arial" pitchFamily="34" charset="0"/>
              </a:rPr>
              <a:t>of</a:t>
            </a:r>
            <a:r>
              <a:rPr lang="en-US" dirty="0">
                <a:cs typeface="Arial" pitchFamily="34" charset="0"/>
              </a:rPr>
              <a:t> data </a:t>
            </a:r>
            <a:r>
              <a:rPr lang="en-US" strike="sngStrike" dirty="0">
                <a:solidFill>
                  <a:schemeClr val="bg1">
                    <a:lumMod val="75000"/>
                  </a:schemeClr>
                </a:solidFill>
                <a:cs typeface="Arial" pitchFamily="34" charset="0"/>
              </a:rPr>
              <a:t>mining</a:t>
            </a:r>
            <a:endParaRPr lang="en-AU" strike="sngStrike" dirty="0">
              <a:solidFill>
                <a:schemeClr val="bg1">
                  <a:lumMod val="75000"/>
                </a:schemeClr>
              </a:solidFill>
              <a:cs typeface="Arial" pitchFamily="34" charset="0"/>
            </a:endParaRPr>
          </a:p>
        </p:txBody>
      </p:sp>
      <p:sp>
        <p:nvSpPr>
          <p:cNvPr id="17" name="TextBox 16"/>
          <p:cNvSpPr txBox="1"/>
          <p:nvPr/>
        </p:nvSpPr>
        <p:spPr>
          <a:xfrm>
            <a:off x="8058146" y="5274642"/>
            <a:ext cx="3643338" cy="646331"/>
          </a:xfrm>
          <a:prstGeom prst="rect">
            <a:avLst/>
          </a:prstGeom>
          <a:noFill/>
        </p:spPr>
        <p:txBody>
          <a:bodyPr>
            <a:spAutoFit/>
          </a:bodyPr>
          <a:lstStyle/>
          <a:p>
            <a:pPr>
              <a:defRPr/>
            </a:pPr>
            <a:r>
              <a:rPr lang="en-US" strike="sngStrike" dirty="0">
                <a:solidFill>
                  <a:schemeClr val="bg1">
                    <a:lumMod val="75000"/>
                  </a:schemeClr>
                </a:solidFill>
                <a:cs typeface="Arial" pitchFamily="34" charset="0"/>
              </a:rPr>
              <a:t>Mining</a:t>
            </a:r>
            <a:r>
              <a:rPr lang="en-US" dirty="0">
                <a:cs typeface="Arial" pitchFamily="34" charset="0"/>
              </a:rPr>
              <a:t> text </a:t>
            </a:r>
            <a:r>
              <a:rPr lang="en-US" strike="sngStrike" dirty="0">
                <a:solidFill>
                  <a:schemeClr val="bg1">
                    <a:lumMod val="75000"/>
                  </a:schemeClr>
                </a:solidFill>
                <a:cs typeface="Arial" pitchFamily="34" charset="0"/>
              </a:rPr>
              <a:t>is</a:t>
            </a:r>
            <a:r>
              <a:rPr lang="en-US" dirty="0">
                <a:cs typeface="Arial" pitchFamily="34" charset="0"/>
              </a:rPr>
              <a:t> </a:t>
            </a:r>
            <a:r>
              <a:rPr lang="en-US" strike="sngStrike" dirty="0">
                <a:solidFill>
                  <a:schemeClr val="bg1">
                    <a:lumMod val="75000"/>
                  </a:schemeClr>
                </a:solidFill>
                <a:cs typeface="Arial" pitchFamily="34" charset="0"/>
              </a:rPr>
              <a:t>interesting</a:t>
            </a:r>
            <a:r>
              <a:rPr lang="en-US" dirty="0">
                <a:cs typeface="Arial" pitchFamily="34" charset="0"/>
              </a:rPr>
              <a:t> </a:t>
            </a:r>
            <a:r>
              <a:rPr lang="en-US" strike="sngStrike" dirty="0">
                <a:solidFill>
                  <a:schemeClr val="bg1">
                    <a:lumMod val="75000"/>
                  </a:schemeClr>
                </a:solidFill>
                <a:cs typeface="Arial" pitchFamily="34" charset="0"/>
              </a:rPr>
              <a:t>and I am interested</a:t>
            </a:r>
            <a:r>
              <a:rPr lang="en-US" dirty="0">
                <a:cs typeface="Arial" pitchFamily="34" charset="0"/>
              </a:rPr>
              <a:t> </a:t>
            </a:r>
            <a:r>
              <a:rPr lang="en-US" strike="sngStrike" dirty="0">
                <a:solidFill>
                  <a:schemeClr val="bg1">
                    <a:lumMod val="75000"/>
                  </a:schemeClr>
                </a:solidFill>
                <a:cs typeface="Arial" pitchFamily="34" charset="0"/>
              </a:rPr>
              <a:t>in it  </a:t>
            </a:r>
            <a:endParaRPr lang="en-AU" strike="sngStrike" dirty="0">
              <a:solidFill>
                <a:schemeClr val="bg1">
                  <a:lumMod val="75000"/>
                </a:schemeClr>
              </a:solidFill>
              <a:cs typeface="Arial" pitchFamily="34" charset="0"/>
            </a:endParaRPr>
          </a:p>
        </p:txBody>
      </p:sp>
      <p:cxnSp>
        <p:nvCxnSpPr>
          <p:cNvPr id="22539" name="Straight Arrow Connector 17"/>
          <p:cNvCxnSpPr>
            <a:cxnSpLocks noChangeShapeType="1"/>
          </p:cNvCxnSpPr>
          <p:nvPr/>
        </p:nvCxnSpPr>
        <p:spPr bwMode="auto">
          <a:xfrm>
            <a:off x="7200907" y="2182178"/>
            <a:ext cx="785812" cy="1588"/>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22540" name="Straight Arrow Connector 18"/>
          <p:cNvCxnSpPr>
            <a:cxnSpLocks noChangeShapeType="1"/>
          </p:cNvCxnSpPr>
          <p:nvPr/>
        </p:nvCxnSpPr>
        <p:spPr bwMode="auto">
          <a:xfrm>
            <a:off x="7200907" y="3858578"/>
            <a:ext cx="785812" cy="1588"/>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22541" name="Straight Arrow Connector 19"/>
          <p:cNvCxnSpPr>
            <a:cxnSpLocks noChangeShapeType="1"/>
          </p:cNvCxnSpPr>
          <p:nvPr/>
        </p:nvCxnSpPr>
        <p:spPr bwMode="auto">
          <a:xfrm>
            <a:off x="7272345" y="5601653"/>
            <a:ext cx="785813" cy="1588"/>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sp>
        <p:nvSpPr>
          <p:cNvPr id="22542" name="TextBox 20"/>
          <p:cNvSpPr txBox="1">
            <a:spLocks noChangeArrowheads="1"/>
          </p:cNvSpPr>
          <p:nvPr/>
        </p:nvSpPr>
        <p:spPr bwMode="auto">
          <a:xfrm>
            <a:off x="8964620" y="3345817"/>
            <a:ext cx="92044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a:latin typeface="Arial" pitchFamily="34" charset="0"/>
                <a:cs typeface="Arial" pitchFamily="34" charset="0"/>
              </a:rPr>
              <a:t>study</a:t>
            </a:r>
            <a:endParaRPr lang="en-AU">
              <a:latin typeface="Arial" pitchFamily="34" charset="0"/>
              <a:cs typeface="Arial" pitchFamily="34" charset="0"/>
            </a:endParaRPr>
          </a:p>
        </p:txBody>
      </p:sp>
      <p:sp>
        <p:nvSpPr>
          <p:cNvPr id="22543" name="TextBox 21"/>
          <p:cNvSpPr txBox="1">
            <a:spLocks noChangeArrowheads="1"/>
          </p:cNvSpPr>
          <p:nvPr/>
        </p:nvSpPr>
        <p:spPr bwMode="auto">
          <a:xfrm>
            <a:off x="9629782" y="5047617"/>
            <a:ext cx="119455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a:latin typeface="Arial" pitchFamily="34" charset="0"/>
                <a:cs typeface="Arial" pitchFamily="34" charset="0"/>
              </a:rPr>
              <a:t>interest</a:t>
            </a:r>
            <a:endParaRPr lang="en-AU">
              <a:latin typeface="Arial" pitchFamily="34" charset="0"/>
              <a:cs typeface="Arial" pitchFamily="34" charset="0"/>
            </a:endParaRPr>
          </a:p>
        </p:txBody>
      </p:sp>
      <p:sp>
        <p:nvSpPr>
          <p:cNvPr id="22544" name="TextBox 22"/>
          <p:cNvSpPr txBox="1">
            <a:spLocks noChangeArrowheads="1"/>
          </p:cNvSpPr>
          <p:nvPr/>
        </p:nvSpPr>
        <p:spPr bwMode="auto">
          <a:xfrm>
            <a:off x="9486908" y="1774192"/>
            <a:ext cx="85311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a:latin typeface="Arial" pitchFamily="34" charset="0"/>
                <a:cs typeface="Arial" pitchFamily="34" charset="0"/>
              </a:rPr>
              <a:t>mine</a:t>
            </a:r>
            <a:endParaRPr lang="en-AU">
              <a:latin typeface="Arial" pitchFamily="34" charset="0"/>
              <a:cs typeface="Arial" pitchFamily="34" charset="0"/>
            </a:endParaRPr>
          </a:p>
        </p:txBody>
      </p:sp>
      <p:sp>
        <p:nvSpPr>
          <p:cNvPr id="22545" name="TextBox 23"/>
          <p:cNvSpPr txBox="1">
            <a:spLocks noChangeArrowheads="1"/>
          </p:cNvSpPr>
          <p:nvPr/>
        </p:nvSpPr>
        <p:spPr bwMode="auto">
          <a:xfrm>
            <a:off x="10160008" y="3345817"/>
            <a:ext cx="85311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a:latin typeface="Arial" pitchFamily="34" charset="0"/>
                <a:cs typeface="Arial" pitchFamily="34" charset="0"/>
              </a:rPr>
              <a:t>mine</a:t>
            </a:r>
            <a:endParaRPr lang="en-AU">
              <a:latin typeface="Arial" pitchFamily="34" charset="0"/>
              <a:cs typeface="Arial" pitchFamily="34" charset="0"/>
            </a:endParaRPr>
          </a:p>
        </p:txBody>
      </p:sp>
      <p:sp>
        <p:nvSpPr>
          <p:cNvPr id="22546" name="TextBox 24"/>
          <p:cNvSpPr txBox="1">
            <a:spLocks noChangeArrowheads="1"/>
          </p:cNvSpPr>
          <p:nvPr/>
        </p:nvSpPr>
        <p:spPr bwMode="auto">
          <a:xfrm>
            <a:off x="11374445" y="3358517"/>
            <a:ext cx="85311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a:latin typeface="Arial" pitchFamily="34" charset="0"/>
                <a:cs typeface="Arial" pitchFamily="34" charset="0"/>
              </a:rPr>
              <a:t>mine</a:t>
            </a:r>
            <a:endParaRPr lang="en-AU">
              <a:latin typeface="Arial" pitchFamily="34" charset="0"/>
              <a:cs typeface="Arial" pitchFamily="34" charset="0"/>
            </a:endParaRPr>
          </a:p>
        </p:txBody>
      </p:sp>
      <p:sp>
        <p:nvSpPr>
          <p:cNvPr id="22548" name="TextBox 26"/>
          <p:cNvSpPr txBox="1">
            <a:spLocks noChangeArrowheads="1"/>
          </p:cNvSpPr>
          <p:nvPr/>
        </p:nvSpPr>
        <p:spPr bwMode="auto">
          <a:xfrm>
            <a:off x="8129595" y="5047617"/>
            <a:ext cx="85311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a:latin typeface="Arial" pitchFamily="34" charset="0"/>
                <a:cs typeface="Arial" pitchFamily="34" charset="0"/>
              </a:rPr>
              <a:t>mine</a:t>
            </a:r>
            <a:endParaRPr lang="en-AU">
              <a:latin typeface="Arial" pitchFamily="34" charset="0"/>
              <a:cs typeface="Arial" pitchFamily="34" charset="0"/>
            </a:endParaRPr>
          </a:p>
        </p:txBody>
      </p:sp>
      <p:sp>
        <p:nvSpPr>
          <p:cNvPr id="22549" name="TextBox 28"/>
          <p:cNvSpPr txBox="1">
            <a:spLocks noChangeArrowheads="1"/>
          </p:cNvSpPr>
          <p:nvPr/>
        </p:nvSpPr>
        <p:spPr bwMode="auto">
          <a:xfrm>
            <a:off x="10887082" y="3345817"/>
            <a:ext cx="67999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dirty="0">
                <a:latin typeface="Arial" pitchFamily="34" charset="0"/>
                <a:cs typeface="Arial" pitchFamily="34" charset="0"/>
              </a:rPr>
              <a:t>text</a:t>
            </a:r>
            <a:endParaRPr lang="en-AU" dirty="0">
              <a:latin typeface="Arial" pitchFamily="34" charset="0"/>
              <a:cs typeface="Arial" pitchFamily="34" charset="0"/>
            </a:endParaRPr>
          </a:p>
        </p:txBody>
      </p:sp>
      <p:sp>
        <p:nvSpPr>
          <p:cNvPr id="22550" name="TextBox 29"/>
          <p:cNvSpPr txBox="1">
            <a:spLocks noChangeArrowheads="1"/>
          </p:cNvSpPr>
          <p:nvPr/>
        </p:nvSpPr>
        <p:spPr bwMode="auto">
          <a:xfrm>
            <a:off x="8201032" y="5761992"/>
            <a:ext cx="119455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a:latin typeface="Arial" pitchFamily="34" charset="0"/>
                <a:cs typeface="Arial" pitchFamily="34" charset="0"/>
              </a:rPr>
              <a:t>interest</a:t>
            </a:r>
            <a:endParaRPr lang="en-AU">
              <a:latin typeface="Arial" pitchFamily="34" charset="0"/>
              <a:cs typeface="Arial" pitchFamily="34" charset="0"/>
            </a:endParaRPr>
          </a:p>
        </p:txBody>
      </p:sp>
      <p:sp>
        <p:nvSpPr>
          <p:cNvPr id="22531" name="Content Placeholder 7"/>
          <p:cNvSpPr txBox="1">
            <a:spLocks/>
          </p:cNvSpPr>
          <p:nvPr/>
        </p:nvSpPr>
        <p:spPr>
          <a:xfrm>
            <a:off x="7729179" y="673853"/>
            <a:ext cx="4498385" cy="45259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ClrTx/>
              <a:buNone/>
            </a:pPr>
            <a:r>
              <a:rPr lang="en-US"/>
              <a:t>Step 4 – Stemming</a:t>
            </a:r>
            <a:endParaRPr lang="en-AU" dirty="0"/>
          </a:p>
        </p:txBody>
      </p:sp>
    </p:spTree>
    <p:extLst>
      <p:ext uri="{BB962C8B-B14F-4D97-AF65-F5344CB8AC3E}">
        <p14:creationId xmlns:p14="http://schemas.microsoft.com/office/powerpoint/2010/main" val="26183573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Slide Number Placeholder 24"/>
          <p:cNvSpPr>
            <a:spLocks noGrp="1"/>
          </p:cNvSpPr>
          <p:nvPr>
            <p:ph type="sldNum" sz="quarter" idx="12"/>
          </p:nvPr>
        </p:nvSpPr>
        <p:spPr/>
        <p:txBody>
          <a:bodyPr/>
          <a:lstStyle/>
          <a:p>
            <a:fld id="{32DFC8DE-04CC-4E00-85ED-4B113B5D2F09}" type="slidenum">
              <a:rPr lang="en-IN" smtClean="0"/>
              <a:pPr/>
              <a:t>14</a:t>
            </a:fld>
            <a:endParaRPr lang="en-IN"/>
          </a:p>
        </p:txBody>
      </p:sp>
      <p:pic>
        <p:nvPicPr>
          <p:cNvPr id="28" name="Picture 27">
            <a:extLst>
              <a:ext uri="{FF2B5EF4-FFF2-40B4-BE49-F238E27FC236}">
                <a16:creationId xmlns:a16="http://schemas.microsoft.com/office/drawing/2014/main" id="{6C876053-FD1E-42EE-C5CE-71F792A3CC3A}"/>
              </a:ext>
            </a:extLst>
          </p:cNvPr>
          <p:cNvPicPr>
            <a:picLocks noChangeAspect="1"/>
          </p:cNvPicPr>
          <p:nvPr/>
        </p:nvPicPr>
        <p:blipFill>
          <a:blip r:embed="rId2"/>
          <a:stretch>
            <a:fillRect/>
          </a:stretch>
        </p:blipFill>
        <p:spPr>
          <a:xfrm>
            <a:off x="319678" y="899301"/>
            <a:ext cx="7251606" cy="4806174"/>
          </a:xfrm>
          <a:prstGeom prst="rect">
            <a:avLst/>
          </a:prstGeom>
        </p:spPr>
      </p:pic>
      <p:graphicFrame>
        <p:nvGraphicFramePr>
          <p:cNvPr id="39" name="Table 38"/>
          <p:cNvGraphicFramePr>
            <a:graphicFrameLocks noGrp="1"/>
          </p:cNvGraphicFramePr>
          <p:nvPr>
            <p:extLst>
              <p:ext uri="{D42A27DB-BD31-4B8C-83A1-F6EECF244321}">
                <p14:modId xmlns:p14="http://schemas.microsoft.com/office/powerpoint/2010/main" val="1482331289"/>
              </p:ext>
            </p:extLst>
          </p:nvPr>
        </p:nvGraphicFramePr>
        <p:xfrm>
          <a:off x="7372350" y="1595813"/>
          <a:ext cx="2286000" cy="3413150"/>
        </p:xfrm>
        <a:graphic>
          <a:graphicData uri="http://schemas.openxmlformats.org/drawingml/2006/table">
            <a:tbl>
              <a:tblPr/>
              <a:tblGrid>
                <a:gridCol w="428414">
                  <a:extLst>
                    <a:ext uri="{9D8B030D-6E8A-4147-A177-3AD203B41FA5}">
                      <a16:colId xmlns:a16="http://schemas.microsoft.com/office/drawing/2014/main" val="20000"/>
                    </a:ext>
                  </a:extLst>
                </a:gridCol>
                <a:gridCol w="929639">
                  <a:extLst>
                    <a:ext uri="{9D8B030D-6E8A-4147-A177-3AD203B41FA5}">
                      <a16:colId xmlns:a16="http://schemas.microsoft.com/office/drawing/2014/main" val="20001"/>
                    </a:ext>
                  </a:extLst>
                </a:gridCol>
                <a:gridCol w="927947">
                  <a:extLst>
                    <a:ext uri="{9D8B030D-6E8A-4147-A177-3AD203B41FA5}">
                      <a16:colId xmlns:a16="http://schemas.microsoft.com/office/drawing/2014/main" val="20002"/>
                    </a:ext>
                  </a:extLst>
                </a:gridCol>
              </a:tblGrid>
              <a:tr h="1066498">
                <a:tc>
                  <a:txBody>
                    <a:bodyPr/>
                    <a:lstStyle/>
                    <a:p>
                      <a:pPr marL="0" marR="0" lvl="0" indent="0" algn="ctr" defTabSz="914400" rtl="0" eaLnBrk="1" fontAlgn="base" latinLnBrk="0" hangingPunct="1">
                        <a:lnSpc>
                          <a:spcPct val="100000"/>
                        </a:lnSpc>
                        <a:spcBef>
                          <a:spcPct val="0"/>
                        </a:spcBef>
                        <a:spcAft>
                          <a:spcPct val="0"/>
                        </a:spcAft>
                        <a:buClr>
                          <a:srgbClr val="0000CC"/>
                        </a:buClr>
                        <a:buSzTx/>
                        <a:buFont typeface="Symbol" pitchFamily="18" charset="2"/>
                        <a:buNone/>
                        <a:tabLst/>
                      </a:pPr>
                      <a:r>
                        <a:rPr kumimoji="0" lang="en-US" sz="1600" b="0" i="0" u="none" strike="noStrike" cap="none" normalizeH="0" baseline="0" dirty="0">
                          <a:ln>
                            <a:noFill/>
                          </a:ln>
                          <a:solidFill>
                            <a:srgbClr val="000066"/>
                          </a:solidFill>
                          <a:effectLst/>
                          <a:latin typeface="Times New Roman" pitchFamily="18" charset="0"/>
                        </a:rPr>
                        <a:t>ID</a:t>
                      </a:r>
                      <a:endParaRPr kumimoji="0" lang="en-AU" sz="1600" b="0" i="0" u="none" strike="noStrike" cap="none" normalizeH="0" baseline="0" dirty="0">
                        <a:ln>
                          <a:noFill/>
                        </a:ln>
                        <a:solidFill>
                          <a:srgbClr val="000066"/>
                        </a:solidFill>
                        <a:effectLst/>
                        <a:latin typeface="Times New Roman" pitchFamily="18" charset="0"/>
                      </a:endParaRPr>
                    </a:p>
                  </a:txBody>
                  <a:tcPr marT="45698" marB="4569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3">
                        <a:lumMod val="40000"/>
                        <a:lumOff val="60000"/>
                      </a:schemeClr>
                    </a:solidFill>
                  </a:tcPr>
                </a:tc>
                <a:tc>
                  <a:txBody>
                    <a:bodyPr/>
                    <a:lstStyle/>
                    <a:p>
                      <a:pPr marL="0" marR="0" lvl="0" indent="0" algn="ctr" defTabSz="914400" rtl="0" eaLnBrk="1" fontAlgn="base" latinLnBrk="0" hangingPunct="1">
                        <a:lnSpc>
                          <a:spcPct val="100000"/>
                        </a:lnSpc>
                        <a:spcBef>
                          <a:spcPct val="0"/>
                        </a:spcBef>
                        <a:spcAft>
                          <a:spcPct val="0"/>
                        </a:spcAft>
                        <a:buClr>
                          <a:srgbClr val="0000CC"/>
                        </a:buClr>
                        <a:buSzTx/>
                        <a:buFont typeface="Symbol" pitchFamily="18" charset="2"/>
                        <a:buNone/>
                        <a:tabLst/>
                      </a:pPr>
                      <a:r>
                        <a:rPr kumimoji="0" lang="en-US" sz="1600" b="0" i="0" u="none" strike="noStrike" cap="none" normalizeH="0" baseline="0" dirty="0">
                          <a:ln>
                            <a:noFill/>
                          </a:ln>
                          <a:solidFill>
                            <a:srgbClr val="000066"/>
                          </a:solidFill>
                          <a:effectLst/>
                          <a:latin typeface="Times New Roman" pitchFamily="18" charset="0"/>
                        </a:rPr>
                        <a:t>word</a:t>
                      </a:r>
                      <a:endParaRPr kumimoji="0" lang="en-AU" sz="1600" b="0" i="0" u="none" strike="noStrike" cap="none" normalizeH="0" baseline="0" dirty="0">
                        <a:ln>
                          <a:noFill/>
                        </a:ln>
                        <a:solidFill>
                          <a:srgbClr val="000066"/>
                        </a:solidFill>
                        <a:effectLst/>
                        <a:latin typeface="Times New Roman" pitchFamily="18" charset="0"/>
                      </a:endParaRPr>
                    </a:p>
                  </a:txBody>
                  <a:tcPr marT="45698" marB="4569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3">
                        <a:lumMod val="40000"/>
                        <a:lumOff val="60000"/>
                      </a:schemeClr>
                    </a:solidFill>
                  </a:tcPr>
                </a:tc>
                <a:tc>
                  <a:txBody>
                    <a:bodyPr/>
                    <a:lstStyle/>
                    <a:p>
                      <a:pPr marL="0" marR="0" lvl="0" indent="0" algn="ctr" defTabSz="914400" rtl="0" eaLnBrk="1" fontAlgn="base" latinLnBrk="0" hangingPunct="1">
                        <a:lnSpc>
                          <a:spcPct val="100000"/>
                        </a:lnSpc>
                        <a:spcBef>
                          <a:spcPct val="0"/>
                        </a:spcBef>
                        <a:spcAft>
                          <a:spcPct val="0"/>
                        </a:spcAft>
                        <a:buClr>
                          <a:srgbClr val="0000CC"/>
                        </a:buClr>
                        <a:buSzTx/>
                        <a:buFont typeface="Symbol" pitchFamily="18" charset="2"/>
                        <a:buNone/>
                        <a:tabLst/>
                      </a:pPr>
                      <a:r>
                        <a:rPr kumimoji="0" lang="en-US" sz="1600" b="0" i="0" u="none" strike="noStrike" cap="none" normalizeH="0" baseline="0" dirty="0">
                          <a:ln>
                            <a:noFill/>
                          </a:ln>
                          <a:solidFill>
                            <a:srgbClr val="000066"/>
                          </a:solidFill>
                          <a:effectLst/>
                          <a:latin typeface="Times New Roman" pitchFamily="18" charset="0"/>
                        </a:rPr>
                        <a:t>doc </a:t>
                      </a:r>
                      <a:r>
                        <a:rPr kumimoji="0" lang="en-US" sz="1600" b="0" i="0" u="none" strike="noStrike" cap="none" normalizeH="0" baseline="0" dirty="0" err="1">
                          <a:ln>
                            <a:noFill/>
                          </a:ln>
                          <a:solidFill>
                            <a:srgbClr val="000066"/>
                          </a:solidFill>
                          <a:effectLst/>
                          <a:latin typeface="Times New Roman" pitchFamily="18" charset="0"/>
                        </a:rPr>
                        <a:t>freq</a:t>
                      </a:r>
                      <a:endParaRPr kumimoji="0" lang="en-AU" sz="1600" b="0" i="0" u="none" strike="noStrike" cap="none" normalizeH="0" baseline="0" dirty="0">
                        <a:ln>
                          <a:noFill/>
                        </a:ln>
                        <a:solidFill>
                          <a:srgbClr val="000066"/>
                        </a:solidFill>
                        <a:effectLst/>
                        <a:latin typeface="Times New Roman" pitchFamily="18" charset="0"/>
                      </a:endParaRPr>
                    </a:p>
                  </a:txBody>
                  <a:tcPr marT="45698" marB="4569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3">
                        <a:lumMod val="40000"/>
                        <a:lumOff val="60000"/>
                      </a:schemeClr>
                    </a:solidFill>
                  </a:tcPr>
                </a:tc>
                <a:extLst>
                  <a:ext uri="{0D108BD9-81ED-4DB2-BD59-A6C34878D82A}">
                    <a16:rowId xmlns:a16="http://schemas.microsoft.com/office/drawing/2014/main" val="10000"/>
                  </a:ext>
                </a:extLst>
              </a:tr>
              <a:tr h="335232">
                <a:tc>
                  <a:txBody>
                    <a:bodyPr/>
                    <a:lstStyle/>
                    <a:p>
                      <a:pPr marL="0" marR="0" lvl="0" indent="0" algn="ctr" defTabSz="914400" rtl="0" eaLnBrk="1" fontAlgn="base" latinLnBrk="0" hangingPunct="1">
                        <a:lnSpc>
                          <a:spcPct val="100000"/>
                        </a:lnSpc>
                        <a:spcBef>
                          <a:spcPct val="0"/>
                        </a:spcBef>
                        <a:spcAft>
                          <a:spcPct val="0"/>
                        </a:spcAft>
                        <a:buClr>
                          <a:srgbClr val="0000CC"/>
                        </a:buClr>
                        <a:buSzTx/>
                        <a:buFont typeface="Symbol" pitchFamily="18" charset="2"/>
                        <a:buNone/>
                        <a:tabLst/>
                      </a:pPr>
                      <a:r>
                        <a:rPr kumimoji="0" lang="en-US" sz="1600" b="0" i="0" u="none" strike="noStrike" cap="none" normalizeH="0" baseline="0">
                          <a:ln>
                            <a:noFill/>
                          </a:ln>
                          <a:solidFill>
                            <a:srgbClr val="000000"/>
                          </a:solidFill>
                          <a:effectLst/>
                          <a:latin typeface="Times New Roman" pitchFamily="18" charset="0"/>
                        </a:rPr>
                        <a:t>1</a:t>
                      </a:r>
                      <a:endParaRPr kumimoji="0" lang="en-AU" sz="1600" b="0" i="0" u="none" strike="noStrike" cap="none" normalizeH="0" baseline="0">
                        <a:ln>
                          <a:noFill/>
                        </a:ln>
                        <a:solidFill>
                          <a:srgbClr val="000000"/>
                        </a:solidFill>
                        <a:effectLst/>
                        <a:latin typeface="Times New Roman" pitchFamily="18" charset="0"/>
                      </a:endParaRPr>
                    </a:p>
                  </a:txBody>
                  <a:tcPr marT="45698" marB="4569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3F4"/>
                    </a:solidFill>
                  </a:tcPr>
                </a:tc>
                <a:tc>
                  <a:txBody>
                    <a:bodyPr/>
                    <a:lstStyle/>
                    <a:p>
                      <a:pPr marL="0" marR="0" lvl="0" indent="0" algn="ctr" defTabSz="914400" rtl="0" eaLnBrk="1" fontAlgn="base" latinLnBrk="0" hangingPunct="1">
                        <a:lnSpc>
                          <a:spcPct val="100000"/>
                        </a:lnSpc>
                        <a:spcBef>
                          <a:spcPct val="0"/>
                        </a:spcBef>
                        <a:spcAft>
                          <a:spcPct val="0"/>
                        </a:spcAft>
                        <a:buClr>
                          <a:srgbClr val="0000CC"/>
                        </a:buClr>
                        <a:buSzTx/>
                        <a:buFont typeface="Symbol" pitchFamily="18" charset="2"/>
                        <a:buNone/>
                        <a:tabLst/>
                      </a:pPr>
                      <a:r>
                        <a:rPr kumimoji="0" lang="en-US" sz="1600" b="0" i="0" u="none" strike="noStrike" cap="none" normalizeH="0" baseline="0">
                          <a:ln>
                            <a:noFill/>
                          </a:ln>
                          <a:solidFill>
                            <a:srgbClr val="000000"/>
                          </a:solidFill>
                          <a:effectLst/>
                          <a:latin typeface="Times New Roman" pitchFamily="18" charset="0"/>
                        </a:rPr>
                        <a:t>course</a:t>
                      </a:r>
                      <a:endParaRPr kumimoji="0" lang="en-AU" sz="1600" b="0" i="0" u="none" strike="noStrike" cap="none" normalizeH="0" baseline="0">
                        <a:ln>
                          <a:noFill/>
                        </a:ln>
                        <a:solidFill>
                          <a:srgbClr val="000000"/>
                        </a:solidFill>
                        <a:effectLst/>
                        <a:latin typeface="Times New Roman" pitchFamily="18" charset="0"/>
                      </a:endParaRPr>
                    </a:p>
                  </a:txBody>
                  <a:tcPr marT="45698" marB="4569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3F4"/>
                    </a:solidFill>
                  </a:tcPr>
                </a:tc>
                <a:tc>
                  <a:txBody>
                    <a:bodyPr/>
                    <a:lstStyle/>
                    <a:p>
                      <a:pPr marL="0" marR="0" lvl="0" indent="0" algn="ctr" defTabSz="914400" rtl="0" eaLnBrk="1" fontAlgn="base" latinLnBrk="0" hangingPunct="1">
                        <a:lnSpc>
                          <a:spcPct val="100000"/>
                        </a:lnSpc>
                        <a:spcBef>
                          <a:spcPct val="0"/>
                        </a:spcBef>
                        <a:spcAft>
                          <a:spcPct val="0"/>
                        </a:spcAft>
                        <a:buClr>
                          <a:srgbClr val="0000CC"/>
                        </a:buClr>
                        <a:buSzTx/>
                        <a:buFont typeface="Symbol" pitchFamily="18" charset="2"/>
                        <a:buNone/>
                        <a:tabLst/>
                      </a:pPr>
                      <a:r>
                        <a:rPr kumimoji="0" lang="en-US" sz="1600" b="0" i="0" u="none" strike="noStrike" cap="none" normalizeH="0" baseline="0">
                          <a:ln>
                            <a:noFill/>
                          </a:ln>
                          <a:solidFill>
                            <a:srgbClr val="000000"/>
                          </a:solidFill>
                          <a:effectLst/>
                          <a:latin typeface="Times New Roman" pitchFamily="18" charset="0"/>
                        </a:rPr>
                        <a:t>1</a:t>
                      </a:r>
                      <a:endParaRPr kumimoji="0" lang="en-AU" sz="1600" b="0" i="0" u="none" strike="noStrike" cap="none" normalizeH="0" baseline="0">
                        <a:ln>
                          <a:noFill/>
                        </a:ln>
                        <a:solidFill>
                          <a:srgbClr val="000000"/>
                        </a:solidFill>
                        <a:effectLst/>
                        <a:latin typeface="Times New Roman" pitchFamily="18" charset="0"/>
                      </a:endParaRPr>
                    </a:p>
                  </a:txBody>
                  <a:tcPr marT="45698" marB="4569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3F4"/>
                    </a:solidFill>
                  </a:tcPr>
                </a:tc>
                <a:extLst>
                  <a:ext uri="{0D108BD9-81ED-4DB2-BD59-A6C34878D82A}">
                    <a16:rowId xmlns:a16="http://schemas.microsoft.com/office/drawing/2014/main" val="10001"/>
                  </a:ext>
                </a:extLst>
              </a:tr>
              <a:tr h="335232">
                <a:tc>
                  <a:txBody>
                    <a:bodyPr/>
                    <a:lstStyle/>
                    <a:p>
                      <a:pPr marL="0" marR="0" lvl="0" indent="0" algn="ctr" defTabSz="914400" rtl="0" eaLnBrk="1" fontAlgn="base" latinLnBrk="0" hangingPunct="1">
                        <a:lnSpc>
                          <a:spcPct val="100000"/>
                        </a:lnSpc>
                        <a:spcBef>
                          <a:spcPct val="0"/>
                        </a:spcBef>
                        <a:spcAft>
                          <a:spcPct val="0"/>
                        </a:spcAft>
                        <a:buClr>
                          <a:srgbClr val="0000CC"/>
                        </a:buClr>
                        <a:buSzTx/>
                        <a:buFont typeface="Symbol" pitchFamily="18" charset="2"/>
                        <a:buNone/>
                        <a:tabLst/>
                      </a:pPr>
                      <a:r>
                        <a:rPr kumimoji="0" lang="en-US" sz="1600" b="0" i="0" u="none" strike="noStrike" cap="none" normalizeH="0" baseline="0">
                          <a:ln>
                            <a:noFill/>
                          </a:ln>
                          <a:solidFill>
                            <a:srgbClr val="000000"/>
                          </a:solidFill>
                          <a:effectLst/>
                          <a:latin typeface="Times New Roman" pitchFamily="18" charset="0"/>
                        </a:rPr>
                        <a:t>2</a:t>
                      </a:r>
                      <a:endParaRPr kumimoji="0" lang="en-AU" sz="1600" b="0" i="0" u="none" strike="noStrike" cap="none" normalizeH="0" baseline="0">
                        <a:ln>
                          <a:noFill/>
                        </a:ln>
                        <a:solidFill>
                          <a:srgbClr val="000000"/>
                        </a:solidFill>
                        <a:effectLst/>
                        <a:latin typeface="Times New Roman" pitchFamily="18" charset="0"/>
                      </a:endParaRPr>
                    </a:p>
                  </a:txBody>
                  <a:tcPr marT="45698" marB="4569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3F9FA"/>
                    </a:solidFill>
                  </a:tcPr>
                </a:tc>
                <a:tc>
                  <a:txBody>
                    <a:bodyPr/>
                    <a:lstStyle/>
                    <a:p>
                      <a:pPr marL="0" marR="0" lvl="0" indent="0" algn="ctr" defTabSz="914400" rtl="0" eaLnBrk="1" fontAlgn="base" latinLnBrk="0" hangingPunct="1">
                        <a:lnSpc>
                          <a:spcPct val="100000"/>
                        </a:lnSpc>
                        <a:spcBef>
                          <a:spcPct val="0"/>
                        </a:spcBef>
                        <a:spcAft>
                          <a:spcPct val="0"/>
                        </a:spcAft>
                        <a:buClr>
                          <a:srgbClr val="0000CC"/>
                        </a:buClr>
                        <a:buSzTx/>
                        <a:buFont typeface="Symbol" pitchFamily="18" charset="2"/>
                        <a:buNone/>
                        <a:tabLst/>
                      </a:pPr>
                      <a:r>
                        <a:rPr kumimoji="0" lang="en-US" sz="1600" b="0" i="0" u="none" strike="noStrike" cap="none" normalizeH="0" baseline="0">
                          <a:ln>
                            <a:noFill/>
                          </a:ln>
                          <a:solidFill>
                            <a:srgbClr val="000000"/>
                          </a:solidFill>
                          <a:effectLst/>
                          <a:latin typeface="Times New Roman" pitchFamily="18" charset="0"/>
                        </a:rPr>
                        <a:t>data</a:t>
                      </a:r>
                      <a:endParaRPr kumimoji="0" lang="en-AU" sz="1600" b="0" i="0" u="none" strike="noStrike" cap="none" normalizeH="0" baseline="0">
                        <a:ln>
                          <a:noFill/>
                        </a:ln>
                        <a:solidFill>
                          <a:srgbClr val="000000"/>
                        </a:solidFill>
                        <a:effectLst/>
                        <a:latin typeface="Times New Roman" pitchFamily="18" charset="0"/>
                      </a:endParaRPr>
                    </a:p>
                  </a:txBody>
                  <a:tcPr marT="45698" marB="4569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3F9FA"/>
                    </a:solidFill>
                  </a:tcPr>
                </a:tc>
                <a:tc>
                  <a:txBody>
                    <a:bodyPr/>
                    <a:lstStyle/>
                    <a:p>
                      <a:pPr marL="0" marR="0" lvl="0" indent="0" algn="ctr" defTabSz="914400" rtl="0" eaLnBrk="1" fontAlgn="base" latinLnBrk="0" hangingPunct="1">
                        <a:lnSpc>
                          <a:spcPct val="100000"/>
                        </a:lnSpc>
                        <a:spcBef>
                          <a:spcPct val="0"/>
                        </a:spcBef>
                        <a:spcAft>
                          <a:spcPct val="0"/>
                        </a:spcAft>
                        <a:buClr>
                          <a:srgbClr val="0000CC"/>
                        </a:buClr>
                        <a:buSzTx/>
                        <a:buFont typeface="Symbol" pitchFamily="18" charset="2"/>
                        <a:buNone/>
                        <a:tabLst/>
                      </a:pPr>
                      <a:r>
                        <a:rPr kumimoji="0" lang="en-US" sz="1600" b="0" i="0" u="none" strike="noStrike" cap="none" normalizeH="0" baseline="0">
                          <a:ln>
                            <a:noFill/>
                          </a:ln>
                          <a:solidFill>
                            <a:srgbClr val="000000"/>
                          </a:solidFill>
                          <a:effectLst/>
                          <a:latin typeface="Times New Roman" pitchFamily="18" charset="0"/>
                        </a:rPr>
                        <a:t>2</a:t>
                      </a:r>
                      <a:endParaRPr kumimoji="0" lang="en-AU" sz="1600" b="0" i="0" u="none" strike="noStrike" cap="none" normalizeH="0" baseline="0">
                        <a:ln>
                          <a:noFill/>
                        </a:ln>
                        <a:solidFill>
                          <a:srgbClr val="000000"/>
                        </a:solidFill>
                        <a:effectLst/>
                        <a:latin typeface="Times New Roman" pitchFamily="18" charset="0"/>
                      </a:endParaRPr>
                    </a:p>
                  </a:txBody>
                  <a:tcPr marT="45698" marB="4569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3F9FA"/>
                    </a:solidFill>
                  </a:tcPr>
                </a:tc>
                <a:extLst>
                  <a:ext uri="{0D108BD9-81ED-4DB2-BD59-A6C34878D82A}">
                    <a16:rowId xmlns:a16="http://schemas.microsoft.com/office/drawing/2014/main" val="10002"/>
                  </a:ext>
                </a:extLst>
              </a:tr>
              <a:tr h="335232">
                <a:tc>
                  <a:txBody>
                    <a:bodyPr/>
                    <a:lstStyle/>
                    <a:p>
                      <a:pPr marL="0" marR="0" lvl="0" indent="0" algn="ctr" defTabSz="914400" rtl="0" eaLnBrk="1" fontAlgn="base" latinLnBrk="0" hangingPunct="1">
                        <a:lnSpc>
                          <a:spcPct val="100000"/>
                        </a:lnSpc>
                        <a:spcBef>
                          <a:spcPct val="0"/>
                        </a:spcBef>
                        <a:spcAft>
                          <a:spcPct val="0"/>
                        </a:spcAft>
                        <a:buClr>
                          <a:srgbClr val="0000CC"/>
                        </a:buClr>
                        <a:buSzTx/>
                        <a:buFont typeface="Symbol" pitchFamily="18" charset="2"/>
                        <a:buNone/>
                        <a:tabLst/>
                      </a:pPr>
                      <a:r>
                        <a:rPr kumimoji="0" lang="en-US" sz="1600" b="0" i="0" u="none" strike="noStrike" cap="none" normalizeH="0" baseline="0">
                          <a:ln>
                            <a:noFill/>
                          </a:ln>
                          <a:solidFill>
                            <a:srgbClr val="000000"/>
                          </a:solidFill>
                          <a:effectLst/>
                          <a:latin typeface="Times New Roman" pitchFamily="18" charset="0"/>
                        </a:rPr>
                        <a:t>3</a:t>
                      </a:r>
                      <a:endParaRPr kumimoji="0" lang="en-AU" sz="1600" b="0" i="0" u="none" strike="noStrike" cap="none" normalizeH="0" baseline="0">
                        <a:ln>
                          <a:noFill/>
                        </a:ln>
                        <a:solidFill>
                          <a:srgbClr val="000000"/>
                        </a:solidFill>
                        <a:effectLst/>
                        <a:latin typeface="Times New Roman" pitchFamily="18" charset="0"/>
                      </a:endParaRPr>
                    </a:p>
                  </a:txBody>
                  <a:tcPr marT="45698" marB="4569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3F4"/>
                    </a:solidFill>
                  </a:tcPr>
                </a:tc>
                <a:tc>
                  <a:txBody>
                    <a:bodyPr/>
                    <a:lstStyle/>
                    <a:p>
                      <a:pPr marL="0" marR="0" lvl="0" indent="0" algn="ctr" defTabSz="914400" rtl="0" eaLnBrk="1" fontAlgn="base" latinLnBrk="0" hangingPunct="1">
                        <a:lnSpc>
                          <a:spcPct val="100000"/>
                        </a:lnSpc>
                        <a:spcBef>
                          <a:spcPct val="0"/>
                        </a:spcBef>
                        <a:spcAft>
                          <a:spcPct val="0"/>
                        </a:spcAft>
                        <a:buClr>
                          <a:srgbClr val="0000CC"/>
                        </a:buClr>
                        <a:buSzTx/>
                        <a:buFont typeface="Symbol" pitchFamily="18" charset="2"/>
                        <a:buNone/>
                        <a:tabLst/>
                      </a:pPr>
                      <a:r>
                        <a:rPr kumimoji="0" lang="en-US" sz="1600" b="0" i="0" u="none" strike="noStrike" cap="none" normalizeH="0" baseline="0">
                          <a:ln>
                            <a:noFill/>
                          </a:ln>
                          <a:solidFill>
                            <a:srgbClr val="000000"/>
                          </a:solidFill>
                          <a:effectLst/>
                          <a:latin typeface="Times New Roman" pitchFamily="18" charset="0"/>
                        </a:rPr>
                        <a:t>interest</a:t>
                      </a:r>
                      <a:endParaRPr kumimoji="0" lang="en-AU" sz="1600" b="0" i="0" u="none" strike="noStrike" cap="none" normalizeH="0" baseline="0">
                        <a:ln>
                          <a:noFill/>
                        </a:ln>
                        <a:solidFill>
                          <a:srgbClr val="000000"/>
                        </a:solidFill>
                        <a:effectLst/>
                        <a:latin typeface="Times New Roman" pitchFamily="18" charset="0"/>
                      </a:endParaRPr>
                    </a:p>
                  </a:txBody>
                  <a:tcPr marT="45698" marB="4569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3F4"/>
                    </a:solidFill>
                  </a:tcPr>
                </a:tc>
                <a:tc>
                  <a:txBody>
                    <a:bodyPr/>
                    <a:lstStyle/>
                    <a:p>
                      <a:pPr marL="0" marR="0" lvl="0" indent="0" algn="ctr" defTabSz="914400" rtl="0" eaLnBrk="1" fontAlgn="base" latinLnBrk="0" hangingPunct="1">
                        <a:lnSpc>
                          <a:spcPct val="100000"/>
                        </a:lnSpc>
                        <a:spcBef>
                          <a:spcPct val="0"/>
                        </a:spcBef>
                        <a:spcAft>
                          <a:spcPct val="0"/>
                        </a:spcAft>
                        <a:buClr>
                          <a:srgbClr val="0000CC"/>
                        </a:buClr>
                        <a:buSzTx/>
                        <a:buFont typeface="Symbol" pitchFamily="18" charset="2"/>
                        <a:buNone/>
                        <a:tabLst/>
                      </a:pPr>
                      <a:r>
                        <a:rPr kumimoji="0" lang="en-US" sz="1600" b="0" i="0" u="none" strike="noStrike" cap="none" normalizeH="0" baseline="0">
                          <a:ln>
                            <a:noFill/>
                          </a:ln>
                          <a:solidFill>
                            <a:srgbClr val="000000"/>
                          </a:solidFill>
                          <a:effectLst/>
                          <a:latin typeface="Times New Roman" pitchFamily="18" charset="0"/>
                        </a:rPr>
                        <a:t>1</a:t>
                      </a:r>
                      <a:endParaRPr kumimoji="0" lang="en-AU" sz="1600" b="0" i="0" u="none" strike="noStrike" cap="none" normalizeH="0" baseline="0">
                        <a:ln>
                          <a:noFill/>
                        </a:ln>
                        <a:solidFill>
                          <a:srgbClr val="000000"/>
                        </a:solidFill>
                        <a:effectLst/>
                        <a:latin typeface="Times New Roman" pitchFamily="18" charset="0"/>
                      </a:endParaRPr>
                    </a:p>
                  </a:txBody>
                  <a:tcPr marT="45698" marB="4569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3F4"/>
                    </a:solidFill>
                  </a:tcPr>
                </a:tc>
                <a:extLst>
                  <a:ext uri="{0D108BD9-81ED-4DB2-BD59-A6C34878D82A}">
                    <a16:rowId xmlns:a16="http://schemas.microsoft.com/office/drawing/2014/main" val="10003"/>
                  </a:ext>
                </a:extLst>
              </a:tr>
              <a:tr h="335232">
                <a:tc>
                  <a:txBody>
                    <a:bodyPr/>
                    <a:lstStyle/>
                    <a:p>
                      <a:pPr marL="0" marR="0" lvl="0" indent="0" algn="ctr" defTabSz="914400" rtl="0" eaLnBrk="1" fontAlgn="base" latinLnBrk="0" hangingPunct="1">
                        <a:lnSpc>
                          <a:spcPct val="100000"/>
                        </a:lnSpc>
                        <a:spcBef>
                          <a:spcPct val="0"/>
                        </a:spcBef>
                        <a:spcAft>
                          <a:spcPct val="0"/>
                        </a:spcAft>
                        <a:buClr>
                          <a:srgbClr val="0000CC"/>
                        </a:buClr>
                        <a:buSzTx/>
                        <a:buFont typeface="Symbol" pitchFamily="18" charset="2"/>
                        <a:buNone/>
                        <a:tabLst/>
                      </a:pPr>
                      <a:r>
                        <a:rPr kumimoji="0" lang="en-US" sz="1600" b="0" i="0" u="none" strike="noStrike" cap="none" normalizeH="0" baseline="0">
                          <a:ln>
                            <a:noFill/>
                          </a:ln>
                          <a:solidFill>
                            <a:srgbClr val="000000"/>
                          </a:solidFill>
                          <a:effectLst/>
                          <a:latin typeface="Times New Roman" pitchFamily="18" charset="0"/>
                        </a:rPr>
                        <a:t>4</a:t>
                      </a:r>
                      <a:endParaRPr kumimoji="0" lang="en-AU" sz="1600" b="0" i="0" u="none" strike="noStrike" cap="none" normalizeH="0" baseline="0">
                        <a:ln>
                          <a:noFill/>
                        </a:ln>
                        <a:solidFill>
                          <a:srgbClr val="000000"/>
                        </a:solidFill>
                        <a:effectLst/>
                        <a:latin typeface="Times New Roman" pitchFamily="18" charset="0"/>
                      </a:endParaRPr>
                    </a:p>
                  </a:txBody>
                  <a:tcPr marT="45698" marB="4569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3F9FA"/>
                    </a:solidFill>
                  </a:tcPr>
                </a:tc>
                <a:tc>
                  <a:txBody>
                    <a:bodyPr/>
                    <a:lstStyle/>
                    <a:p>
                      <a:pPr marL="0" marR="0" lvl="0" indent="0" algn="ctr" defTabSz="914400" rtl="0" eaLnBrk="1" fontAlgn="base" latinLnBrk="0" hangingPunct="1">
                        <a:lnSpc>
                          <a:spcPct val="100000"/>
                        </a:lnSpc>
                        <a:spcBef>
                          <a:spcPct val="0"/>
                        </a:spcBef>
                        <a:spcAft>
                          <a:spcPct val="0"/>
                        </a:spcAft>
                        <a:buClr>
                          <a:srgbClr val="0000CC"/>
                        </a:buClr>
                        <a:buSzTx/>
                        <a:buFont typeface="Symbol" pitchFamily="18" charset="2"/>
                        <a:buNone/>
                        <a:tabLst/>
                      </a:pPr>
                      <a:r>
                        <a:rPr kumimoji="0" lang="en-US" sz="1600" b="0" i="0" u="none" strike="noStrike" cap="none" normalizeH="0" baseline="0">
                          <a:ln>
                            <a:noFill/>
                          </a:ln>
                          <a:solidFill>
                            <a:srgbClr val="000000"/>
                          </a:solidFill>
                          <a:effectLst/>
                          <a:latin typeface="Times New Roman" pitchFamily="18" charset="0"/>
                        </a:rPr>
                        <a:t>mine</a:t>
                      </a:r>
                      <a:endParaRPr kumimoji="0" lang="en-AU" sz="1600" b="0" i="0" u="none" strike="noStrike" cap="none" normalizeH="0" baseline="0">
                        <a:ln>
                          <a:noFill/>
                        </a:ln>
                        <a:solidFill>
                          <a:srgbClr val="000000"/>
                        </a:solidFill>
                        <a:effectLst/>
                        <a:latin typeface="Times New Roman" pitchFamily="18" charset="0"/>
                      </a:endParaRPr>
                    </a:p>
                  </a:txBody>
                  <a:tcPr marT="45698" marB="4569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3F9FA"/>
                    </a:solidFill>
                  </a:tcPr>
                </a:tc>
                <a:tc>
                  <a:txBody>
                    <a:bodyPr/>
                    <a:lstStyle/>
                    <a:p>
                      <a:pPr marL="0" marR="0" lvl="0" indent="0" algn="ctr" defTabSz="914400" rtl="0" eaLnBrk="1" fontAlgn="base" latinLnBrk="0" hangingPunct="1">
                        <a:lnSpc>
                          <a:spcPct val="100000"/>
                        </a:lnSpc>
                        <a:spcBef>
                          <a:spcPct val="0"/>
                        </a:spcBef>
                        <a:spcAft>
                          <a:spcPct val="0"/>
                        </a:spcAft>
                        <a:buClr>
                          <a:srgbClr val="0000CC"/>
                        </a:buClr>
                        <a:buSzTx/>
                        <a:buFont typeface="Symbol" pitchFamily="18" charset="2"/>
                        <a:buNone/>
                        <a:tabLst/>
                      </a:pPr>
                      <a:r>
                        <a:rPr kumimoji="0" lang="en-US" sz="1600" b="0" i="0" u="none" strike="noStrike" cap="none" normalizeH="0" baseline="0">
                          <a:ln>
                            <a:noFill/>
                          </a:ln>
                          <a:solidFill>
                            <a:srgbClr val="000000"/>
                          </a:solidFill>
                          <a:effectLst/>
                          <a:latin typeface="Times New Roman" pitchFamily="18" charset="0"/>
                        </a:rPr>
                        <a:t>3</a:t>
                      </a:r>
                      <a:endParaRPr kumimoji="0" lang="en-AU" sz="1600" b="0" i="0" u="none" strike="noStrike" cap="none" normalizeH="0" baseline="0">
                        <a:ln>
                          <a:noFill/>
                        </a:ln>
                        <a:solidFill>
                          <a:srgbClr val="000000"/>
                        </a:solidFill>
                        <a:effectLst/>
                        <a:latin typeface="Times New Roman" pitchFamily="18" charset="0"/>
                      </a:endParaRPr>
                    </a:p>
                  </a:txBody>
                  <a:tcPr marT="45698" marB="4569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3F9FA"/>
                    </a:solidFill>
                  </a:tcPr>
                </a:tc>
                <a:extLst>
                  <a:ext uri="{0D108BD9-81ED-4DB2-BD59-A6C34878D82A}">
                    <a16:rowId xmlns:a16="http://schemas.microsoft.com/office/drawing/2014/main" val="10004"/>
                  </a:ext>
                </a:extLst>
              </a:tr>
              <a:tr h="335232">
                <a:tc>
                  <a:txBody>
                    <a:bodyPr/>
                    <a:lstStyle/>
                    <a:p>
                      <a:pPr marL="0" marR="0" lvl="0" indent="0" algn="ctr" defTabSz="914400" rtl="0" eaLnBrk="1" fontAlgn="base" latinLnBrk="0" hangingPunct="1">
                        <a:lnSpc>
                          <a:spcPct val="100000"/>
                        </a:lnSpc>
                        <a:spcBef>
                          <a:spcPct val="0"/>
                        </a:spcBef>
                        <a:spcAft>
                          <a:spcPct val="0"/>
                        </a:spcAft>
                        <a:buClr>
                          <a:srgbClr val="0000CC"/>
                        </a:buClr>
                        <a:buSzTx/>
                        <a:buFont typeface="Symbol" pitchFamily="18" charset="2"/>
                        <a:buNone/>
                        <a:tabLst/>
                      </a:pPr>
                      <a:r>
                        <a:rPr kumimoji="0" lang="en-US" sz="1600" b="0" i="0" u="none" strike="noStrike" cap="none" normalizeH="0" baseline="0">
                          <a:ln>
                            <a:noFill/>
                          </a:ln>
                          <a:solidFill>
                            <a:srgbClr val="000000"/>
                          </a:solidFill>
                          <a:effectLst/>
                          <a:latin typeface="Times New Roman" pitchFamily="18" charset="0"/>
                        </a:rPr>
                        <a:t>5</a:t>
                      </a:r>
                      <a:endParaRPr kumimoji="0" lang="en-AU" sz="1600" b="0" i="0" u="none" strike="noStrike" cap="none" normalizeH="0" baseline="0">
                        <a:ln>
                          <a:noFill/>
                        </a:ln>
                        <a:solidFill>
                          <a:srgbClr val="000000"/>
                        </a:solidFill>
                        <a:effectLst/>
                        <a:latin typeface="Times New Roman" pitchFamily="18" charset="0"/>
                      </a:endParaRPr>
                    </a:p>
                  </a:txBody>
                  <a:tcPr marT="45698" marB="4569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3F4"/>
                    </a:solidFill>
                  </a:tcPr>
                </a:tc>
                <a:tc>
                  <a:txBody>
                    <a:bodyPr/>
                    <a:lstStyle/>
                    <a:p>
                      <a:pPr marL="0" marR="0" lvl="0" indent="0" algn="ctr" defTabSz="914400" rtl="0" eaLnBrk="1" fontAlgn="base" latinLnBrk="0" hangingPunct="1">
                        <a:lnSpc>
                          <a:spcPct val="100000"/>
                        </a:lnSpc>
                        <a:spcBef>
                          <a:spcPct val="0"/>
                        </a:spcBef>
                        <a:spcAft>
                          <a:spcPct val="0"/>
                        </a:spcAft>
                        <a:buClr>
                          <a:srgbClr val="0000CC"/>
                        </a:buClr>
                        <a:buSzTx/>
                        <a:buFont typeface="Symbol" pitchFamily="18" charset="2"/>
                        <a:buNone/>
                        <a:tabLst/>
                      </a:pPr>
                      <a:r>
                        <a:rPr kumimoji="0" lang="en-US" sz="1600" b="0" i="0" u="none" strike="noStrike" cap="none" normalizeH="0" baseline="0" dirty="0">
                          <a:ln>
                            <a:noFill/>
                          </a:ln>
                          <a:solidFill>
                            <a:srgbClr val="000000"/>
                          </a:solidFill>
                          <a:effectLst/>
                          <a:latin typeface="Times New Roman" pitchFamily="18" charset="0"/>
                        </a:rPr>
                        <a:t>study</a:t>
                      </a:r>
                      <a:endParaRPr kumimoji="0" lang="en-AU" sz="1600" b="0" i="0" u="none" strike="noStrike" cap="none" normalizeH="0" baseline="0" dirty="0">
                        <a:ln>
                          <a:noFill/>
                        </a:ln>
                        <a:solidFill>
                          <a:srgbClr val="000000"/>
                        </a:solidFill>
                        <a:effectLst/>
                        <a:latin typeface="Times New Roman" pitchFamily="18" charset="0"/>
                      </a:endParaRPr>
                    </a:p>
                  </a:txBody>
                  <a:tcPr marT="45698" marB="4569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3F4"/>
                    </a:solidFill>
                  </a:tcPr>
                </a:tc>
                <a:tc>
                  <a:txBody>
                    <a:bodyPr/>
                    <a:lstStyle/>
                    <a:p>
                      <a:pPr marL="0" marR="0" lvl="0" indent="0" algn="ctr" defTabSz="914400" rtl="0" eaLnBrk="1" fontAlgn="base" latinLnBrk="0" hangingPunct="1">
                        <a:lnSpc>
                          <a:spcPct val="100000"/>
                        </a:lnSpc>
                        <a:spcBef>
                          <a:spcPct val="0"/>
                        </a:spcBef>
                        <a:spcAft>
                          <a:spcPct val="0"/>
                        </a:spcAft>
                        <a:buClr>
                          <a:srgbClr val="0000CC"/>
                        </a:buClr>
                        <a:buSzTx/>
                        <a:buFont typeface="Symbol" pitchFamily="18" charset="2"/>
                        <a:buNone/>
                        <a:tabLst/>
                      </a:pPr>
                      <a:r>
                        <a:rPr kumimoji="0" lang="en-US" sz="1600" b="0" i="0" u="none" strike="noStrike" cap="none" normalizeH="0" baseline="0">
                          <a:ln>
                            <a:noFill/>
                          </a:ln>
                          <a:solidFill>
                            <a:srgbClr val="000000"/>
                          </a:solidFill>
                          <a:effectLst/>
                          <a:latin typeface="Times New Roman" pitchFamily="18" charset="0"/>
                        </a:rPr>
                        <a:t>1</a:t>
                      </a:r>
                      <a:endParaRPr kumimoji="0" lang="en-AU" sz="1600" b="0" i="0" u="none" strike="noStrike" cap="none" normalizeH="0" baseline="0">
                        <a:ln>
                          <a:noFill/>
                        </a:ln>
                        <a:solidFill>
                          <a:srgbClr val="000000"/>
                        </a:solidFill>
                        <a:effectLst/>
                        <a:latin typeface="Times New Roman" pitchFamily="18" charset="0"/>
                      </a:endParaRPr>
                    </a:p>
                  </a:txBody>
                  <a:tcPr marT="45698" marB="4569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3F4"/>
                    </a:solidFill>
                  </a:tcPr>
                </a:tc>
                <a:extLst>
                  <a:ext uri="{0D108BD9-81ED-4DB2-BD59-A6C34878D82A}">
                    <a16:rowId xmlns:a16="http://schemas.microsoft.com/office/drawing/2014/main" val="10005"/>
                  </a:ext>
                </a:extLst>
              </a:tr>
              <a:tr h="335232">
                <a:tc>
                  <a:txBody>
                    <a:bodyPr/>
                    <a:lstStyle/>
                    <a:p>
                      <a:pPr marL="0" marR="0" lvl="0" indent="0" algn="ctr" defTabSz="914400" rtl="0" eaLnBrk="1" fontAlgn="base" latinLnBrk="0" hangingPunct="1">
                        <a:lnSpc>
                          <a:spcPct val="100000"/>
                        </a:lnSpc>
                        <a:spcBef>
                          <a:spcPct val="0"/>
                        </a:spcBef>
                        <a:spcAft>
                          <a:spcPct val="0"/>
                        </a:spcAft>
                        <a:buClr>
                          <a:srgbClr val="0000CC"/>
                        </a:buClr>
                        <a:buSzTx/>
                        <a:buFont typeface="Symbol" pitchFamily="18" charset="2"/>
                        <a:buNone/>
                        <a:tabLst/>
                      </a:pPr>
                      <a:r>
                        <a:rPr kumimoji="0" lang="en-US" sz="1600" b="0" i="0" u="none" strike="noStrike" cap="none" normalizeH="0" baseline="0">
                          <a:ln>
                            <a:noFill/>
                          </a:ln>
                          <a:solidFill>
                            <a:srgbClr val="000000"/>
                          </a:solidFill>
                          <a:effectLst/>
                          <a:latin typeface="Times New Roman" pitchFamily="18" charset="0"/>
                        </a:rPr>
                        <a:t>6</a:t>
                      </a:r>
                      <a:endParaRPr kumimoji="0" lang="en-AU" sz="1600" b="0" i="0" u="none" strike="noStrike" cap="none" normalizeH="0" baseline="0">
                        <a:ln>
                          <a:noFill/>
                        </a:ln>
                        <a:solidFill>
                          <a:srgbClr val="000000"/>
                        </a:solidFill>
                        <a:effectLst/>
                        <a:latin typeface="Times New Roman" pitchFamily="18" charset="0"/>
                      </a:endParaRPr>
                    </a:p>
                  </a:txBody>
                  <a:tcPr marT="45698" marB="4569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3F9FA"/>
                    </a:solidFill>
                  </a:tcPr>
                </a:tc>
                <a:tc>
                  <a:txBody>
                    <a:bodyPr/>
                    <a:lstStyle/>
                    <a:p>
                      <a:pPr marL="0" marR="0" lvl="0" indent="0" algn="ctr" defTabSz="914400" rtl="0" eaLnBrk="1" fontAlgn="base" latinLnBrk="0" hangingPunct="1">
                        <a:lnSpc>
                          <a:spcPct val="100000"/>
                        </a:lnSpc>
                        <a:spcBef>
                          <a:spcPct val="0"/>
                        </a:spcBef>
                        <a:spcAft>
                          <a:spcPct val="0"/>
                        </a:spcAft>
                        <a:buClr>
                          <a:srgbClr val="0000CC"/>
                        </a:buClr>
                        <a:buSzTx/>
                        <a:buFont typeface="Symbol" pitchFamily="18" charset="2"/>
                        <a:buNone/>
                        <a:tabLst/>
                      </a:pPr>
                      <a:r>
                        <a:rPr kumimoji="0" lang="en-US" sz="1600" b="0" i="0" u="none" strike="noStrike" cap="none" normalizeH="0" baseline="0">
                          <a:ln>
                            <a:noFill/>
                          </a:ln>
                          <a:solidFill>
                            <a:srgbClr val="000000"/>
                          </a:solidFill>
                          <a:effectLst/>
                          <a:latin typeface="Times New Roman" pitchFamily="18" charset="0"/>
                        </a:rPr>
                        <a:t>subfield</a:t>
                      </a:r>
                      <a:endParaRPr kumimoji="0" lang="en-AU" sz="1600" b="0" i="0" u="none" strike="noStrike" cap="none" normalizeH="0" baseline="0">
                        <a:ln>
                          <a:noFill/>
                        </a:ln>
                        <a:solidFill>
                          <a:srgbClr val="000000"/>
                        </a:solidFill>
                        <a:effectLst/>
                        <a:latin typeface="Times New Roman" pitchFamily="18" charset="0"/>
                      </a:endParaRPr>
                    </a:p>
                  </a:txBody>
                  <a:tcPr marT="45698" marB="4569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3F9FA"/>
                    </a:solidFill>
                  </a:tcPr>
                </a:tc>
                <a:tc>
                  <a:txBody>
                    <a:bodyPr/>
                    <a:lstStyle/>
                    <a:p>
                      <a:pPr marL="0" marR="0" lvl="0" indent="0" algn="ctr" defTabSz="914400" rtl="0" eaLnBrk="1" fontAlgn="base" latinLnBrk="0" hangingPunct="1">
                        <a:lnSpc>
                          <a:spcPct val="100000"/>
                        </a:lnSpc>
                        <a:spcBef>
                          <a:spcPct val="0"/>
                        </a:spcBef>
                        <a:spcAft>
                          <a:spcPct val="0"/>
                        </a:spcAft>
                        <a:buClr>
                          <a:srgbClr val="0000CC"/>
                        </a:buClr>
                        <a:buSzTx/>
                        <a:buFont typeface="Symbol" pitchFamily="18" charset="2"/>
                        <a:buNone/>
                        <a:tabLst/>
                      </a:pPr>
                      <a:r>
                        <a:rPr kumimoji="0" lang="en-US" sz="1600" b="0" i="0" u="none" strike="noStrike" cap="none" normalizeH="0" baseline="0" dirty="0">
                          <a:ln>
                            <a:noFill/>
                          </a:ln>
                          <a:solidFill>
                            <a:srgbClr val="000000"/>
                          </a:solidFill>
                          <a:effectLst/>
                          <a:latin typeface="Times New Roman" pitchFamily="18" charset="0"/>
                        </a:rPr>
                        <a:t>1</a:t>
                      </a:r>
                      <a:endParaRPr kumimoji="0" lang="en-AU" sz="1600" b="0" i="0" u="none" strike="noStrike" cap="none" normalizeH="0" baseline="0" dirty="0">
                        <a:ln>
                          <a:noFill/>
                        </a:ln>
                        <a:solidFill>
                          <a:srgbClr val="000000"/>
                        </a:solidFill>
                        <a:effectLst/>
                        <a:latin typeface="Times New Roman" pitchFamily="18" charset="0"/>
                      </a:endParaRPr>
                    </a:p>
                  </a:txBody>
                  <a:tcPr marT="45698" marB="4569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3F9FA"/>
                    </a:solidFill>
                  </a:tcPr>
                </a:tc>
                <a:extLst>
                  <a:ext uri="{0D108BD9-81ED-4DB2-BD59-A6C34878D82A}">
                    <a16:rowId xmlns:a16="http://schemas.microsoft.com/office/drawing/2014/main" val="10006"/>
                  </a:ext>
                </a:extLst>
              </a:tr>
              <a:tr h="335232">
                <a:tc>
                  <a:txBody>
                    <a:bodyPr/>
                    <a:lstStyle/>
                    <a:p>
                      <a:pPr marL="0" marR="0" lvl="0" indent="0" algn="ctr" defTabSz="914400" rtl="0" eaLnBrk="1" fontAlgn="base" latinLnBrk="0" hangingPunct="1">
                        <a:lnSpc>
                          <a:spcPct val="100000"/>
                        </a:lnSpc>
                        <a:spcBef>
                          <a:spcPct val="0"/>
                        </a:spcBef>
                        <a:spcAft>
                          <a:spcPct val="0"/>
                        </a:spcAft>
                        <a:buClr>
                          <a:srgbClr val="0000CC"/>
                        </a:buClr>
                        <a:buSzTx/>
                        <a:buFont typeface="Symbol" pitchFamily="18" charset="2"/>
                        <a:buNone/>
                        <a:tabLst/>
                      </a:pPr>
                      <a:r>
                        <a:rPr kumimoji="0" lang="en-US" sz="1600" b="0" i="0" u="none" strike="noStrike" cap="none" normalizeH="0" baseline="0">
                          <a:ln>
                            <a:noFill/>
                          </a:ln>
                          <a:solidFill>
                            <a:srgbClr val="000000"/>
                          </a:solidFill>
                          <a:effectLst/>
                          <a:latin typeface="Times New Roman" pitchFamily="18" charset="0"/>
                        </a:rPr>
                        <a:t>7</a:t>
                      </a:r>
                      <a:endParaRPr kumimoji="0" lang="en-AU" sz="1600" b="0" i="0" u="none" strike="noStrike" cap="none" normalizeH="0" baseline="0">
                        <a:ln>
                          <a:noFill/>
                        </a:ln>
                        <a:solidFill>
                          <a:srgbClr val="000000"/>
                        </a:solidFill>
                        <a:effectLst/>
                        <a:latin typeface="Times New Roman" pitchFamily="18" charset="0"/>
                      </a:endParaRPr>
                    </a:p>
                  </a:txBody>
                  <a:tcPr marT="45698" marB="4569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3F4"/>
                    </a:solidFill>
                  </a:tcPr>
                </a:tc>
                <a:tc>
                  <a:txBody>
                    <a:bodyPr/>
                    <a:lstStyle/>
                    <a:p>
                      <a:pPr marL="0" marR="0" lvl="0" indent="0" algn="ctr" defTabSz="914400" rtl="0" eaLnBrk="1" fontAlgn="base" latinLnBrk="0" hangingPunct="1">
                        <a:lnSpc>
                          <a:spcPct val="100000"/>
                        </a:lnSpc>
                        <a:spcBef>
                          <a:spcPct val="0"/>
                        </a:spcBef>
                        <a:spcAft>
                          <a:spcPct val="0"/>
                        </a:spcAft>
                        <a:buClr>
                          <a:srgbClr val="0000CC"/>
                        </a:buClr>
                        <a:buSzTx/>
                        <a:buFont typeface="Symbol" pitchFamily="18" charset="2"/>
                        <a:buNone/>
                        <a:tabLst/>
                      </a:pPr>
                      <a:r>
                        <a:rPr kumimoji="0" lang="en-US" sz="1600" b="0" i="0" u="none" strike="noStrike" cap="none" normalizeH="0" baseline="0">
                          <a:ln>
                            <a:noFill/>
                          </a:ln>
                          <a:solidFill>
                            <a:srgbClr val="000000"/>
                          </a:solidFill>
                          <a:effectLst/>
                          <a:latin typeface="Times New Roman" pitchFamily="18" charset="0"/>
                        </a:rPr>
                        <a:t>text</a:t>
                      </a:r>
                      <a:endParaRPr kumimoji="0" lang="en-AU" sz="1600" b="0" i="0" u="none" strike="noStrike" cap="none" normalizeH="0" baseline="0">
                        <a:ln>
                          <a:noFill/>
                        </a:ln>
                        <a:solidFill>
                          <a:srgbClr val="000000"/>
                        </a:solidFill>
                        <a:effectLst/>
                        <a:latin typeface="Times New Roman" pitchFamily="18" charset="0"/>
                      </a:endParaRPr>
                    </a:p>
                  </a:txBody>
                  <a:tcPr marT="45698" marB="4569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3F4"/>
                    </a:solidFill>
                  </a:tcPr>
                </a:tc>
                <a:tc>
                  <a:txBody>
                    <a:bodyPr/>
                    <a:lstStyle/>
                    <a:p>
                      <a:pPr marL="0" marR="0" lvl="0" indent="0" algn="ctr" defTabSz="914400" rtl="0" eaLnBrk="1" fontAlgn="base" latinLnBrk="0" hangingPunct="1">
                        <a:lnSpc>
                          <a:spcPct val="100000"/>
                        </a:lnSpc>
                        <a:spcBef>
                          <a:spcPct val="0"/>
                        </a:spcBef>
                        <a:spcAft>
                          <a:spcPct val="0"/>
                        </a:spcAft>
                        <a:buClr>
                          <a:srgbClr val="0000CC"/>
                        </a:buClr>
                        <a:buSzTx/>
                        <a:buFont typeface="Symbol" pitchFamily="18" charset="2"/>
                        <a:buNone/>
                        <a:tabLst/>
                      </a:pPr>
                      <a:r>
                        <a:rPr kumimoji="0" lang="en-US" sz="1600" b="0" i="0" u="none" strike="noStrike" cap="none" normalizeH="0" baseline="0" dirty="0">
                          <a:ln>
                            <a:noFill/>
                          </a:ln>
                          <a:solidFill>
                            <a:srgbClr val="000000"/>
                          </a:solidFill>
                          <a:effectLst/>
                          <a:latin typeface="Times New Roman" pitchFamily="18" charset="0"/>
                        </a:rPr>
                        <a:t>2</a:t>
                      </a:r>
                      <a:endParaRPr kumimoji="0" lang="en-AU" sz="1600" b="0" i="0" u="none" strike="noStrike" cap="none" normalizeH="0" baseline="0" dirty="0">
                        <a:ln>
                          <a:noFill/>
                        </a:ln>
                        <a:solidFill>
                          <a:srgbClr val="000000"/>
                        </a:solidFill>
                        <a:effectLst/>
                        <a:latin typeface="Times New Roman" pitchFamily="18" charset="0"/>
                      </a:endParaRPr>
                    </a:p>
                  </a:txBody>
                  <a:tcPr marT="45698" marB="4569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3F4"/>
                    </a:solid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4452237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Slide Number Placeholder 28"/>
          <p:cNvSpPr>
            <a:spLocks noGrp="1"/>
          </p:cNvSpPr>
          <p:nvPr>
            <p:ph type="sldNum" sz="quarter" idx="12"/>
          </p:nvPr>
        </p:nvSpPr>
        <p:spPr/>
        <p:txBody>
          <a:bodyPr/>
          <a:lstStyle/>
          <a:p>
            <a:fld id="{32DFC8DE-04CC-4E00-85ED-4B113B5D2F09}" type="slidenum">
              <a:rPr lang="en-IN" smtClean="0"/>
              <a:pPr/>
              <a:t>15</a:t>
            </a:fld>
            <a:endParaRPr lang="en-IN"/>
          </a:p>
        </p:txBody>
      </p:sp>
      <p:pic>
        <p:nvPicPr>
          <p:cNvPr id="31" name="Picture 30">
            <a:extLst>
              <a:ext uri="{FF2B5EF4-FFF2-40B4-BE49-F238E27FC236}">
                <a16:creationId xmlns:a16="http://schemas.microsoft.com/office/drawing/2014/main" id="{A0F9411B-0EE4-045A-82C0-DCE89AC673BC}"/>
              </a:ext>
            </a:extLst>
          </p:cNvPr>
          <p:cNvPicPr>
            <a:picLocks noChangeAspect="1"/>
          </p:cNvPicPr>
          <p:nvPr/>
        </p:nvPicPr>
        <p:blipFill>
          <a:blip r:embed="rId2"/>
          <a:stretch>
            <a:fillRect/>
          </a:stretch>
        </p:blipFill>
        <p:spPr>
          <a:xfrm>
            <a:off x="1629956" y="224140"/>
            <a:ext cx="8352244" cy="6200169"/>
          </a:xfrm>
          <a:prstGeom prst="rect">
            <a:avLst/>
          </a:prstGeom>
        </p:spPr>
      </p:pic>
    </p:spTree>
    <p:extLst>
      <p:ext uri="{BB962C8B-B14F-4D97-AF65-F5344CB8AC3E}">
        <p14:creationId xmlns:p14="http://schemas.microsoft.com/office/powerpoint/2010/main" val="5425173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Content Placeholder 7"/>
          <p:cNvSpPr>
            <a:spLocks noGrp="1"/>
          </p:cNvSpPr>
          <p:nvPr>
            <p:ph idx="4294967295"/>
          </p:nvPr>
        </p:nvSpPr>
        <p:spPr>
          <a:xfrm>
            <a:off x="1963738" y="339725"/>
            <a:ext cx="8229600" cy="4748213"/>
          </a:xfrm>
        </p:spPr>
        <p:txBody>
          <a:bodyPr/>
          <a:lstStyle/>
          <a:p>
            <a:pPr marL="0" indent="0">
              <a:buNone/>
            </a:pPr>
            <a:r>
              <a:rPr lang="en-US" dirty="0"/>
              <a:t>Step 8 – Compute the inverse document frequency</a:t>
            </a:r>
            <a:endParaRPr lang="en-AU" dirty="0"/>
          </a:p>
        </p:txBody>
      </p:sp>
      <p:sp>
        <p:nvSpPr>
          <p:cNvPr id="26628" name="Slide Number Placeholder 3"/>
          <p:cNvSpPr txBox="1">
            <a:spLocks noGrp="1"/>
          </p:cNvSpPr>
          <p:nvPr/>
        </p:nvSpPr>
        <p:spPr bwMode="auto">
          <a:xfrm>
            <a:off x="8066088" y="6518276"/>
            <a:ext cx="213360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r" eaLnBrk="1" hangingPunct="1"/>
            <a:endParaRPr lang="en-US" altLang="zh-TW" sz="1100">
              <a:latin typeface="Arial" pitchFamily="34" charset="0"/>
              <a:ea typeface="PMingLiU" pitchFamily="18" charset="-120"/>
              <a:cs typeface="Arial" pitchFamily="34" charset="0"/>
            </a:endParaRPr>
          </a:p>
        </p:txBody>
      </p:sp>
      <p:sp>
        <p:nvSpPr>
          <p:cNvPr id="26629" name="Folded Corner 14"/>
          <p:cNvSpPr>
            <a:spLocks noChangeArrowheads="1"/>
          </p:cNvSpPr>
          <p:nvPr/>
        </p:nvSpPr>
        <p:spPr bwMode="auto">
          <a:xfrm>
            <a:off x="1704975" y="1541462"/>
            <a:ext cx="1714500" cy="1357313"/>
          </a:xfrm>
          <a:prstGeom prst="foldedCorner">
            <a:avLst>
              <a:gd name="adj" fmla="val 27333"/>
            </a:avLst>
          </a:prstGeom>
          <a:solidFill>
            <a:srgbClr val="FFFFCC"/>
          </a:solidFill>
          <a:ln w="9525" algn="ctr">
            <a:solidFill>
              <a:schemeClr val="tx1"/>
            </a:solidFill>
            <a:round/>
            <a:headEnd/>
            <a:tailEnd/>
          </a:ln>
        </p:spPr>
        <p:txBody>
          <a:bodyPr/>
          <a:lstStyle/>
          <a:p>
            <a:r>
              <a:rPr lang="en-US" sz="1600">
                <a:cs typeface="Arial" pitchFamily="34" charset="0"/>
              </a:rPr>
              <a:t>This is a data mining course.</a:t>
            </a:r>
            <a:endParaRPr lang="en-AU" sz="1600">
              <a:cs typeface="Arial" pitchFamily="34" charset="0"/>
            </a:endParaRPr>
          </a:p>
        </p:txBody>
      </p:sp>
      <p:sp>
        <p:nvSpPr>
          <p:cNvPr id="26630" name="Folded Corner 15"/>
          <p:cNvSpPr>
            <a:spLocks noChangeArrowheads="1"/>
          </p:cNvSpPr>
          <p:nvPr/>
        </p:nvSpPr>
        <p:spPr bwMode="auto">
          <a:xfrm>
            <a:off x="1728788" y="3284537"/>
            <a:ext cx="1714500" cy="1357313"/>
          </a:xfrm>
          <a:prstGeom prst="foldedCorner">
            <a:avLst>
              <a:gd name="adj" fmla="val 27333"/>
            </a:avLst>
          </a:prstGeom>
          <a:solidFill>
            <a:srgbClr val="FFFFCC"/>
          </a:solidFill>
          <a:ln w="9525" algn="ctr">
            <a:solidFill>
              <a:schemeClr val="tx1"/>
            </a:solidFill>
            <a:round/>
            <a:headEnd/>
            <a:tailEnd/>
          </a:ln>
        </p:spPr>
        <p:txBody>
          <a:bodyPr/>
          <a:lstStyle/>
          <a:p>
            <a:r>
              <a:rPr lang="en-US" sz="1600">
                <a:cs typeface="Arial" pitchFamily="34" charset="0"/>
              </a:rPr>
              <a:t>We are studying text mining. Text mining is a subfield of data mining.</a:t>
            </a:r>
            <a:endParaRPr lang="en-AU" sz="1600">
              <a:cs typeface="Arial" pitchFamily="34" charset="0"/>
            </a:endParaRPr>
          </a:p>
        </p:txBody>
      </p:sp>
      <p:sp>
        <p:nvSpPr>
          <p:cNvPr id="26631" name="Folded Corner 16"/>
          <p:cNvSpPr>
            <a:spLocks noChangeArrowheads="1"/>
          </p:cNvSpPr>
          <p:nvPr/>
        </p:nvSpPr>
        <p:spPr bwMode="auto">
          <a:xfrm>
            <a:off x="1728788" y="4999037"/>
            <a:ext cx="1714500" cy="1357313"/>
          </a:xfrm>
          <a:prstGeom prst="foldedCorner">
            <a:avLst>
              <a:gd name="adj" fmla="val 27333"/>
            </a:avLst>
          </a:prstGeom>
          <a:solidFill>
            <a:srgbClr val="FFFFCC"/>
          </a:solidFill>
          <a:ln w="9525" algn="ctr">
            <a:solidFill>
              <a:schemeClr val="tx1"/>
            </a:solidFill>
            <a:round/>
            <a:headEnd/>
            <a:tailEnd/>
          </a:ln>
        </p:spPr>
        <p:txBody>
          <a:bodyPr/>
          <a:lstStyle/>
          <a:p>
            <a:r>
              <a:rPr lang="en-US" sz="1600">
                <a:cs typeface="Arial" pitchFamily="34" charset="0"/>
              </a:rPr>
              <a:t>Mining text is interesting, and </a:t>
            </a:r>
            <a:r>
              <a:rPr lang="en-AU" sz="1600">
                <a:cs typeface="Arial" pitchFamily="34" charset="0"/>
              </a:rPr>
              <a:t>I am interested in it.</a:t>
            </a:r>
          </a:p>
        </p:txBody>
      </p:sp>
      <p:cxnSp>
        <p:nvCxnSpPr>
          <p:cNvPr id="26632" name="Straight Arrow Connector 20"/>
          <p:cNvCxnSpPr>
            <a:cxnSpLocks noChangeShapeType="1"/>
          </p:cNvCxnSpPr>
          <p:nvPr/>
        </p:nvCxnSpPr>
        <p:spPr bwMode="auto">
          <a:xfrm>
            <a:off x="3157538" y="2251075"/>
            <a:ext cx="785812" cy="1587"/>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26633" name="Straight Arrow Connector 21"/>
          <p:cNvCxnSpPr>
            <a:cxnSpLocks noChangeShapeType="1"/>
          </p:cNvCxnSpPr>
          <p:nvPr/>
        </p:nvCxnSpPr>
        <p:spPr bwMode="auto">
          <a:xfrm>
            <a:off x="3157538" y="3987800"/>
            <a:ext cx="785812" cy="1587"/>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26634" name="Straight Arrow Connector 22"/>
          <p:cNvCxnSpPr>
            <a:cxnSpLocks noChangeShapeType="1"/>
          </p:cNvCxnSpPr>
          <p:nvPr/>
        </p:nvCxnSpPr>
        <p:spPr bwMode="auto">
          <a:xfrm>
            <a:off x="3228976" y="5611811"/>
            <a:ext cx="785813" cy="1588"/>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sp>
        <p:nvSpPr>
          <p:cNvPr id="26635" name="TextBox 34"/>
          <p:cNvSpPr txBox="1">
            <a:spLocks noChangeArrowheads="1"/>
          </p:cNvSpPr>
          <p:nvPr/>
        </p:nvSpPr>
        <p:spPr bwMode="auto">
          <a:xfrm>
            <a:off x="3943350" y="2057400"/>
            <a:ext cx="261001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a:solidFill>
                  <a:srgbClr val="FF0000"/>
                </a:solidFill>
                <a:latin typeface="Arial" pitchFamily="34" charset="0"/>
                <a:cs typeface="Arial" pitchFamily="34" charset="0"/>
              </a:rPr>
              <a:t>(1, 1, 0, 1, 0, 0, 0)</a:t>
            </a:r>
            <a:endParaRPr lang="en-AU">
              <a:solidFill>
                <a:srgbClr val="FF0000"/>
              </a:solidFill>
              <a:latin typeface="Arial" pitchFamily="34" charset="0"/>
              <a:cs typeface="Arial" pitchFamily="34" charset="0"/>
            </a:endParaRPr>
          </a:p>
        </p:txBody>
      </p:sp>
      <p:sp>
        <p:nvSpPr>
          <p:cNvPr id="26636" name="TextBox 38"/>
          <p:cNvSpPr txBox="1">
            <a:spLocks noChangeArrowheads="1"/>
          </p:cNvSpPr>
          <p:nvPr/>
        </p:nvSpPr>
        <p:spPr bwMode="auto">
          <a:xfrm>
            <a:off x="3943350" y="3781424"/>
            <a:ext cx="26098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a:solidFill>
                  <a:srgbClr val="FF0000"/>
                </a:solidFill>
                <a:latin typeface="Arial" pitchFamily="34" charset="0"/>
                <a:cs typeface="Arial" pitchFamily="34" charset="0"/>
              </a:rPr>
              <a:t>(0, 1, 0, 3, 1, 1, 2)</a:t>
            </a:r>
            <a:endParaRPr lang="en-AU">
              <a:solidFill>
                <a:srgbClr val="FF0000"/>
              </a:solidFill>
              <a:latin typeface="Arial" pitchFamily="34" charset="0"/>
              <a:cs typeface="Arial" pitchFamily="34" charset="0"/>
            </a:endParaRPr>
          </a:p>
        </p:txBody>
      </p:sp>
      <p:sp>
        <p:nvSpPr>
          <p:cNvPr id="26637" name="TextBox 39"/>
          <p:cNvSpPr txBox="1">
            <a:spLocks noChangeArrowheads="1"/>
          </p:cNvSpPr>
          <p:nvPr/>
        </p:nvSpPr>
        <p:spPr bwMode="auto">
          <a:xfrm>
            <a:off x="4010025" y="5418137"/>
            <a:ext cx="261001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a:solidFill>
                  <a:srgbClr val="FF0000"/>
                </a:solidFill>
                <a:latin typeface="Arial" pitchFamily="34" charset="0"/>
                <a:cs typeface="Arial" pitchFamily="34" charset="0"/>
              </a:rPr>
              <a:t>(0, 0, 2, 1, 0, 0, 1)</a:t>
            </a:r>
            <a:endParaRPr lang="en-AU">
              <a:solidFill>
                <a:srgbClr val="FF0000"/>
              </a:solidFill>
              <a:latin typeface="Arial" pitchFamily="34" charset="0"/>
              <a:cs typeface="Arial" pitchFamily="34" charset="0"/>
            </a:endParaRPr>
          </a:p>
        </p:txBody>
      </p:sp>
      <p:graphicFrame>
        <p:nvGraphicFramePr>
          <p:cNvPr id="26638" name="Object 5"/>
          <p:cNvGraphicFramePr>
            <a:graphicFrameLocks noChangeAspect="1"/>
          </p:cNvGraphicFramePr>
          <p:nvPr>
            <p:extLst>
              <p:ext uri="{D42A27DB-BD31-4B8C-83A1-F6EECF244321}">
                <p14:modId xmlns:p14="http://schemas.microsoft.com/office/powerpoint/2010/main" val="1995182931"/>
              </p:ext>
            </p:extLst>
          </p:nvPr>
        </p:nvGraphicFramePr>
        <p:xfrm>
          <a:off x="7540625" y="1069184"/>
          <a:ext cx="3938588" cy="688975"/>
        </p:xfrm>
        <a:graphic>
          <a:graphicData uri="http://schemas.openxmlformats.org/presentationml/2006/ole">
            <mc:AlternateContent xmlns:mc="http://schemas.openxmlformats.org/markup-compatibility/2006">
              <mc:Choice xmlns:v="urn:schemas-microsoft-com:vml" Requires="v">
                <p:oleObj name="Equation" r:id="rId2" imgW="2387600" imgH="419100" progId="Equation.3">
                  <p:embed/>
                </p:oleObj>
              </mc:Choice>
              <mc:Fallback>
                <p:oleObj name="Equation" r:id="rId2" imgW="2387600" imgH="419100" progId="Equation.3">
                  <p:embed/>
                  <p:pic>
                    <p:nvPicPr>
                      <p:cNvPr id="26638" name="Object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40625" y="1069184"/>
                        <a:ext cx="3938588" cy="6889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56111" name="Group 15"/>
          <p:cNvGraphicFramePr>
            <a:graphicFrameLocks noGrp="1"/>
          </p:cNvGraphicFramePr>
          <p:nvPr>
            <p:extLst>
              <p:ext uri="{D42A27DB-BD31-4B8C-83A1-F6EECF244321}">
                <p14:modId xmlns:p14="http://schemas.microsoft.com/office/powerpoint/2010/main" val="2252114598"/>
              </p:ext>
            </p:extLst>
          </p:nvPr>
        </p:nvGraphicFramePr>
        <p:xfrm>
          <a:off x="8072437" y="2108956"/>
          <a:ext cx="3281363" cy="2925840"/>
        </p:xfrm>
        <a:graphic>
          <a:graphicData uri="http://schemas.openxmlformats.org/drawingml/2006/table">
            <a:tbl>
              <a:tblPr/>
              <a:tblGrid>
                <a:gridCol w="468313">
                  <a:extLst>
                    <a:ext uri="{9D8B030D-6E8A-4147-A177-3AD203B41FA5}">
                      <a16:colId xmlns:a16="http://schemas.microsoft.com/office/drawing/2014/main" val="20000"/>
                    </a:ext>
                  </a:extLst>
                </a:gridCol>
                <a:gridCol w="938212">
                  <a:extLst>
                    <a:ext uri="{9D8B030D-6E8A-4147-A177-3AD203B41FA5}">
                      <a16:colId xmlns:a16="http://schemas.microsoft.com/office/drawing/2014/main" val="20001"/>
                    </a:ext>
                  </a:extLst>
                </a:gridCol>
                <a:gridCol w="1125538">
                  <a:extLst>
                    <a:ext uri="{9D8B030D-6E8A-4147-A177-3AD203B41FA5}">
                      <a16:colId xmlns:a16="http://schemas.microsoft.com/office/drawing/2014/main" val="20002"/>
                    </a:ext>
                  </a:extLst>
                </a:gridCol>
                <a:gridCol w="749300">
                  <a:extLst>
                    <a:ext uri="{9D8B030D-6E8A-4147-A177-3AD203B41FA5}">
                      <a16:colId xmlns:a16="http://schemas.microsoft.com/office/drawing/2014/main" val="20003"/>
                    </a:ext>
                  </a:extLst>
                </a:gridCol>
              </a:tblGrid>
              <a:tr h="579074">
                <a:tc>
                  <a:txBody>
                    <a:bodyPr/>
                    <a:lstStyle/>
                    <a:p>
                      <a:pPr marL="0" marR="0" lvl="0" indent="0" algn="ctr" defTabSz="914400" rtl="0" eaLnBrk="1" fontAlgn="base" latinLnBrk="0" hangingPunct="1">
                        <a:lnSpc>
                          <a:spcPct val="100000"/>
                        </a:lnSpc>
                        <a:spcBef>
                          <a:spcPct val="0"/>
                        </a:spcBef>
                        <a:spcAft>
                          <a:spcPct val="0"/>
                        </a:spcAft>
                        <a:buClr>
                          <a:srgbClr val="0000CC"/>
                        </a:buClr>
                        <a:buSzTx/>
                        <a:buFont typeface="Symbol" pitchFamily="18" charset="2"/>
                        <a:buNone/>
                        <a:tabLst/>
                      </a:pPr>
                      <a:r>
                        <a:rPr kumimoji="0" lang="en-US" sz="1600" b="0" i="0" u="none" strike="noStrike" cap="none" normalizeH="0" baseline="0" dirty="0">
                          <a:ln>
                            <a:noFill/>
                          </a:ln>
                          <a:solidFill>
                            <a:srgbClr val="000066"/>
                          </a:solidFill>
                          <a:effectLst/>
                          <a:latin typeface="Times New Roman" pitchFamily="18" charset="0"/>
                        </a:rPr>
                        <a:t>ID</a:t>
                      </a:r>
                      <a:endParaRPr kumimoji="0" lang="en-AU" sz="1600" b="0" i="0" u="none" strike="noStrike" cap="none" normalizeH="0" baseline="0" dirty="0">
                        <a:ln>
                          <a:noFill/>
                        </a:ln>
                        <a:solidFill>
                          <a:srgbClr val="000066"/>
                        </a:solidFill>
                        <a:effectLst/>
                        <a:latin typeface="Times New Roman" pitchFamily="18" charset="0"/>
                      </a:endParaRPr>
                    </a:p>
                  </a:txBody>
                  <a:tcPr marT="45705" marB="45705"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3">
                        <a:lumMod val="40000"/>
                        <a:lumOff val="60000"/>
                      </a:schemeClr>
                    </a:solidFill>
                  </a:tcPr>
                </a:tc>
                <a:tc>
                  <a:txBody>
                    <a:bodyPr/>
                    <a:lstStyle/>
                    <a:p>
                      <a:pPr marL="0" marR="0" lvl="0" indent="0" algn="ctr" defTabSz="914400" rtl="0" eaLnBrk="1" fontAlgn="base" latinLnBrk="0" hangingPunct="1">
                        <a:lnSpc>
                          <a:spcPct val="100000"/>
                        </a:lnSpc>
                        <a:spcBef>
                          <a:spcPct val="0"/>
                        </a:spcBef>
                        <a:spcAft>
                          <a:spcPct val="0"/>
                        </a:spcAft>
                        <a:buClr>
                          <a:srgbClr val="0000CC"/>
                        </a:buClr>
                        <a:buSzTx/>
                        <a:buFont typeface="Symbol" pitchFamily="18" charset="2"/>
                        <a:buNone/>
                        <a:tabLst/>
                      </a:pPr>
                      <a:r>
                        <a:rPr kumimoji="0" lang="en-US" sz="1600" b="0" i="0" u="none" strike="noStrike" cap="none" normalizeH="0" baseline="0" dirty="0">
                          <a:ln>
                            <a:noFill/>
                          </a:ln>
                          <a:solidFill>
                            <a:srgbClr val="000066"/>
                          </a:solidFill>
                          <a:effectLst/>
                          <a:latin typeface="Times New Roman" pitchFamily="18" charset="0"/>
                        </a:rPr>
                        <a:t>word</a:t>
                      </a:r>
                      <a:endParaRPr kumimoji="0" lang="en-AU" sz="1600" b="0" i="0" u="none" strike="noStrike" cap="none" normalizeH="0" baseline="0" dirty="0">
                        <a:ln>
                          <a:noFill/>
                        </a:ln>
                        <a:solidFill>
                          <a:srgbClr val="000066"/>
                        </a:solidFill>
                        <a:effectLst/>
                        <a:latin typeface="Times New Roman" pitchFamily="18" charset="0"/>
                      </a:endParaRPr>
                    </a:p>
                  </a:txBody>
                  <a:tcPr marT="45705" marB="45705"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3">
                        <a:lumMod val="40000"/>
                        <a:lumOff val="60000"/>
                      </a:schemeClr>
                    </a:solidFill>
                  </a:tcPr>
                </a:tc>
                <a:tc>
                  <a:txBody>
                    <a:bodyPr/>
                    <a:lstStyle/>
                    <a:p>
                      <a:pPr marL="0" marR="0" lvl="0" indent="0" algn="ctr" defTabSz="914400" rtl="0" eaLnBrk="1" fontAlgn="base" latinLnBrk="0" hangingPunct="1">
                        <a:lnSpc>
                          <a:spcPct val="100000"/>
                        </a:lnSpc>
                        <a:spcBef>
                          <a:spcPct val="0"/>
                        </a:spcBef>
                        <a:spcAft>
                          <a:spcPct val="0"/>
                        </a:spcAft>
                        <a:buClr>
                          <a:srgbClr val="0000CC"/>
                        </a:buClr>
                        <a:buSzTx/>
                        <a:buFont typeface="Symbol" pitchFamily="18" charset="2"/>
                        <a:buNone/>
                        <a:tabLst/>
                      </a:pPr>
                      <a:r>
                        <a:rPr kumimoji="0" lang="en-US" sz="1600" b="0" i="0" u="none" strike="noStrike" cap="none" normalizeH="0" baseline="0" dirty="0">
                          <a:ln>
                            <a:noFill/>
                          </a:ln>
                          <a:solidFill>
                            <a:srgbClr val="000066"/>
                          </a:solidFill>
                          <a:effectLst/>
                          <a:latin typeface="Times New Roman" pitchFamily="18" charset="0"/>
                        </a:rPr>
                        <a:t>document frequency</a:t>
                      </a:r>
                      <a:endParaRPr kumimoji="0" lang="en-AU" sz="1600" b="0" i="0" u="none" strike="noStrike" cap="none" normalizeH="0" baseline="0" dirty="0">
                        <a:ln>
                          <a:noFill/>
                        </a:ln>
                        <a:solidFill>
                          <a:srgbClr val="000066"/>
                        </a:solidFill>
                        <a:effectLst/>
                        <a:latin typeface="Times New Roman" pitchFamily="18" charset="0"/>
                      </a:endParaRPr>
                    </a:p>
                  </a:txBody>
                  <a:tcPr marT="45705" marB="45705"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3">
                        <a:lumMod val="40000"/>
                        <a:lumOff val="60000"/>
                      </a:schemeClr>
                    </a:solidFill>
                  </a:tcPr>
                </a:tc>
                <a:tc>
                  <a:txBody>
                    <a:bodyPr/>
                    <a:lstStyle/>
                    <a:p>
                      <a:pPr marL="0" marR="0" lvl="0" indent="0" algn="ctr" defTabSz="914400" rtl="0" eaLnBrk="1" fontAlgn="base" latinLnBrk="0" hangingPunct="1">
                        <a:lnSpc>
                          <a:spcPct val="100000"/>
                        </a:lnSpc>
                        <a:spcBef>
                          <a:spcPct val="0"/>
                        </a:spcBef>
                        <a:spcAft>
                          <a:spcPct val="0"/>
                        </a:spcAft>
                        <a:buClr>
                          <a:srgbClr val="0000CC"/>
                        </a:buClr>
                        <a:buSzTx/>
                        <a:buFont typeface="Symbol" pitchFamily="18" charset="2"/>
                        <a:buNone/>
                        <a:tabLst/>
                      </a:pPr>
                      <a:r>
                        <a:rPr kumimoji="0" lang="en-US" sz="1600" b="0" i="0" u="none" strike="noStrike" cap="none" normalizeH="0" baseline="0" dirty="0">
                          <a:ln>
                            <a:noFill/>
                          </a:ln>
                          <a:solidFill>
                            <a:srgbClr val="000066"/>
                          </a:solidFill>
                          <a:effectLst/>
                          <a:latin typeface="Times New Roman" pitchFamily="18" charset="0"/>
                        </a:rPr>
                        <a:t>IDF</a:t>
                      </a:r>
                      <a:endParaRPr kumimoji="0" lang="en-AU" sz="1600" b="0" i="0" u="none" strike="noStrike" cap="none" normalizeH="0" baseline="0" dirty="0">
                        <a:ln>
                          <a:noFill/>
                        </a:ln>
                        <a:solidFill>
                          <a:srgbClr val="000066"/>
                        </a:solidFill>
                        <a:effectLst/>
                        <a:latin typeface="Times New Roman" pitchFamily="18" charset="0"/>
                      </a:endParaRPr>
                    </a:p>
                  </a:txBody>
                  <a:tcPr marT="45705" marB="45705"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3">
                        <a:lumMod val="40000"/>
                        <a:lumOff val="60000"/>
                      </a:schemeClr>
                    </a:solidFill>
                  </a:tcPr>
                </a:tc>
                <a:extLst>
                  <a:ext uri="{0D108BD9-81ED-4DB2-BD59-A6C34878D82A}">
                    <a16:rowId xmlns:a16="http://schemas.microsoft.com/office/drawing/2014/main" val="10000"/>
                  </a:ext>
                </a:extLst>
              </a:tr>
              <a:tr h="335241">
                <a:tc>
                  <a:txBody>
                    <a:bodyPr/>
                    <a:lstStyle/>
                    <a:p>
                      <a:pPr marL="0" marR="0" lvl="0" indent="0" algn="ctr" defTabSz="914400" rtl="0" eaLnBrk="1" fontAlgn="base" latinLnBrk="0" hangingPunct="1">
                        <a:lnSpc>
                          <a:spcPct val="100000"/>
                        </a:lnSpc>
                        <a:spcBef>
                          <a:spcPct val="0"/>
                        </a:spcBef>
                        <a:spcAft>
                          <a:spcPct val="0"/>
                        </a:spcAft>
                        <a:buClr>
                          <a:srgbClr val="0000CC"/>
                        </a:buClr>
                        <a:buSzTx/>
                        <a:buFont typeface="Symbol" pitchFamily="18" charset="2"/>
                        <a:buNone/>
                        <a:tabLst/>
                      </a:pPr>
                      <a:r>
                        <a:rPr kumimoji="0" lang="en-US" sz="1600" b="0" i="0" u="none" strike="noStrike" cap="none" normalizeH="0" baseline="0">
                          <a:ln>
                            <a:noFill/>
                          </a:ln>
                          <a:solidFill>
                            <a:srgbClr val="000000"/>
                          </a:solidFill>
                          <a:effectLst/>
                          <a:latin typeface="Times New Roman" pitchFamily="18" charset="0"/>
                        </a:rPr>
                        <a:t>1</a:t>
                      </a:r>
                      <a:endParaRPr kumimoji="0" lang="en-AU" sz="1600" b="0" i="0" u="none" strike="noStrike" cap="none" normalizeH="0" baseline="0">
                        <a:ln>
                          <a:noFill/>
                        </a:ln>
                        <a:solidFill>
                          <a:srgbClr val="000000"/>
                        </a:solidFill>
                        <a:effectLst/>
                        <a:latin typeface="Times New Roman" pitchFamily="18" charset="0"/>
                      </a:endParaRPr>
                    </a:p>
                  </a:txBody>
                  <a:tcPr marT="45705" marB="4570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3F4"/>
                    </a:solidFill>
                  </a:tcPr>
                </a:tc>
                <a:tc>
                  <a:txBody>
                    <a:bodyPr/>
                    <a:lstStyle/>
                    <a:p>
                      <a:pPr marL="0" marR="0" lvl="0" indent="0" algn="ctr" defTabSz="914400" rtl="0" eaLnBrk="1" fontAlgn="base" latinLnBrk="0" hangingPunct="1">
                        <a:lnSpc>
                          <a:spcPct val="100000"/>
                        </a:lnSpc>
                        <a:spcBef>
                          <a:spcPct val="0"/>
                        </a:spcBef>
                        <a:spcAft>
                          <a:spcPct val="0"/>
                        </a:spcAft>
                        <a:buClr>
                          <a:srgbClr val="0000CC"/>
                        </a:buClr>
                        <a:buSzTx/>
                        <a:buFont typeface="Symbol" pitchFamily="18" charset="2"/>
                        <a:buNone/>
                        <a:tabLst/>
                      </a:pPr>
                      <a:r>
                        <a:rPr kumimoji="0" lang="en-US" sz="1600" b="0" i="0" u="none" strike="noStrike" cap="none" normalizeH="0" baseline="0">
                          <a:ln>
                            <a:noFill/>
                          </a:ln>
                          <a:solidFill>
                            <a:srgbClr val="000000"/>
                          </a:solidFill>
                          <a:effectLst/>
                          <a:latin typeface="Times New Roman" pitchFamily="18" charset="0"/>
                        </a:rPr>
                        <a:t>course</a:t>
                      </a:r>
                      <a:endParaRPr kumimoji="0" lang="en-AU" sz="1600" b="0" i="0" u="none" strike="noStrike" cap="none" normalizeH="0" baseline="0">
                        <a:ln>
                          <a:noFill/>
                        </a:ln>
                        <a:solidFill>
                          <a:srgbClr val="000000"/>
                        </a:solidFill>
                        <a:effectLst/>
                        <a:latin typeface="Times New Roman" pitchFamily="18" charset="0"/>
                      </a:endParaRPr>
                    </a:p>
                  </a:txBody>
                  <a:tcPr marT="45705" marB="4570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3F4"/>
                    </a:solidFill>
                  </a:tcPr>
                </a:tc>
                <a:tc>
                  <a:txBody>
                    <a:bodyPr/>
                    <a:lstStyle/>
                    <a:p>
                      <a:pPr marL="0" marR="0" lvl="0" indent="0" algn="ctr" defTabSz="914400" rtl="0" eaLnBrk="1" fontAlgn="base" latinLnBrk="0" hangingPunct="1">
                        <a:lnSpc>
                          <a:spcPct val="100000"/>
                        </a:lnSpc>
                        <a:spcBef>
                          <a:spcPct val="0"/>
                        </a:spcBef>
                        <a:spcAft>
                          <a:spcPct val="0"/>
                        </a:spcAft>
                        <a:buClr>
                          <a:srgbClr val="0000CC"/>
                        </a:buClr>
                        <a:buSzTx/>
                        <a:buFont typeface="Symbol" pitchFamily="18" charset="2"/>
                        <a:buNone/>
                        <a:tabLst/>
                      </a:pPr>
                      <a:r>
                        <a:rPr kumimoji="0" lang="en-US" sz="1600" b="0" i="0" u="none" strike="noStrike" cap="none" normalizeH="0" baseline="0">
                          <a:ln>
                            <a:noFill/>
                          </a:ln>
                          <a:solidFill>
                            <a:srgbClr val="000000"/>
                          </a:solidFill>
                          <a:effectLst/>
                          <a:latin typeface="Times New Roman" pitchFamily="18" charset="0"/>
                        </a:rPr>
                        <a:t>1</a:t>
                      </a:r>
                      <a:endParaRPr kumimoji="0" lang="en-AU" sz="1600" b="0" i="0" u="none" strike="noStrike" cap="none" normalizeH="0" baseline="0">
                        <a:ln>
                          <a:noFill/>
                        </a:ln>
                        <a:solidFill>
                          <a:srgbClr val="000000"/>
                        </a:solidFill>
                        <a:effectLst/>
                        <a:latin typeface="Times New Roman" pitchFamily="18" charset="0"/>
                      </a:endParaRPr>
                    </a:p>
                  </a:txBody>
                  <a:tcPr marT="45705" marB="4570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3F4"/>
                    </a:solidFill>
                  </a:tcPr>
                </a:tc>
                <a:tc>
                  <a:txBody>
                    <a:bodyPr/>
                    <a:lstStyle/>
                    <a:p>
                      <a:pPr marL="0" marR="0" lvl="0" indent="0" algn="ctr" defTabSz="914400" rtl="0" eaLnBrk="1" fontAlgn="base" latinLnBrk="0" hangingPunct="1">
                        <a:lnSpc>
                          <a:spcPct val="100000"/>
                        </a:lnSpc>
                        <a:spcBef>
                          <a:spcPct val="0"/>
                        </a:spcBef>
                        <a:spcAft>
                          <a:spcPct val="0"/>
                        </a:spcAft>
                        <a:buClr>
                          <a:srgbClr val="0000CC"/>
                        </a:buClr>
                        <a:buSzTx/>
                        <a:buFont typeface="Symbol" pitchFamily="18" charset="2"/>
                        <a:buNone/>
                        <a:tabLst/>
                      </a:pPr>
                      <a:r>
                        <a:rPr kumimoji="0" lang="en-US" sz="1600" b="0" i="0" u="none" strike="noStrike" cap="none" normalizeH="0" baseline="0">
                          <a:ln>
                            <a:noFill/>
                          </a:ln>
                          <a:solidFill>
                            <a:srgbClr val="000000"/>
                          </a:solidFill>
                          <a:effectLst/>
                          <a:latin typeface="Times New Roman" pitchFamily="18" charset="0"/>
                        </a:rPr>
                        <a:t>0.477</a:t>
                      </a:r>
                      <a:endParaRPr kumimoji="0" lang="en-AU" sz="1600" b="0" i="0" u="none" strike="noStrike" cap="none" normalizeH="0" baseline="0">
                        <a:ln>
                          <a:noFill/>
                        </a:ln>
                        <a:solidFill>
                          <a:srgbClr val="000000"/>
                        </a:solidFill>
                        <a:effectLst/>
                        <a:latin typeface="Times New Roman" pitchFamily="18" charset="0"/>
                      </a:endParaRPr>
                    </a:p>
                  </a:txBody>
                  <a:tcPr marT="45705" marB="4570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3F4"/>
                    </a:solidFill>
                  </a:tcPr>
                </a:tc>
                <a:extLst>
                  <a:ext uri="{0D108BD9-81ED-4DB2-BD59-A6C34878D82A}">
                    <a16:rowId xmlns:a16="http://schemas.microsoft.com/office/drawing/2014/main" val="10001"/>
                  </a:ext>
                </a:extLst>
              </a:tr>
              <a:tr h="335241">
                <a:tc>
                  <a:txBody>
                    <a:bodyPr/>
                    <a:lstStyle/>
                    <a:p>
                      <a:pPr marL="0" marR="0" lvl="0" indent="0" algn="ctr" defTabSz="914400" rtl="0" eaLnBrk="1" fontAlgn="base" latinLnBrk="0" hangingPunct="1">
                        <a:lnSpc>
                          <a:spcPct val="100000"/>
                        </a:lnSpc>
                        <a:spcBef>
                          <a:spcPct val="0"/>
                        </a:spcBef>
                        <a:spcAft>
                          <a:spcPct val="0"/>
                        </a:spcAft>
                        <a:buClr>
                          <a:srgbClr val="0000CC"/>
                        </a:buClr>
                        <a:buSzTx/>
                        <a:buFont typeface="Symbol" pitchFamily="18" charset="2"/>
                        <a:buNone/>
                        <a:tabLst/>
                      </a:pPr>
                      <a:r>
                        <a:rPr kumimoji="0" lang="en-US" sz="1600" b="0" i="0" u="none" strike="noStrike" cap="none" normalizeH="0" baseline="0">
                          <a:ln>
                            <a:noFill/>
                          </a:ln>
                          <a:solidFill>
                            <a:srgbClr val="000000"/>
                          </a:solidFill>
                          <a:effectLst/>
                          <a:latin typeface="Times New Roman" pitchFamily="18" charset="0"/>
                        </a:rPr>
                        <a:t>2</a:t>
                      </a:r>
                      <a:endParaRPr kumimoji="0" lang="en-AU" sz="1600" b="0" i="0" u="none" strike="noStrike" cap="none" normalizeH="0" baseline="0">
                        <a:ln>
                          <a:noFill/>
                        </a:ln>
                        <a:solidFill>
                          <a:srgbClr val="000000"/>
                        </a:solidFill>
                        <a:effectLst/>
                        <a:latin typeface="Times New Roman" pitchFamily="18" charset="0"/>
                      </a:endParaRPr>
                    </a:p>
                  </a:txBody>
                  <a:tcPr marT="45705" marB="4570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3F9FA"/>
                    </a:solidFill>
                  </a:tcPr>
                </a:tc>
                <a:tc>
                  <a:txBody>
                    <a:bodyPr/>
                    <a:lstStyle/>
                    <a:p>
                      <a:pPr marL="0" marR="0" lvl="0" indent="0" algn="ctr" defTabSz="914400" rtl="0" eaLnBrk="1" fontAlgn="base" latinLnBrk="0" hangingPunct="1">
                        <a:lnSpc>
                          <a:spcPct val="100000"/>
                        </a:lnSpc>
                        <a:spcBef>
                          <a:spcPct val="0"/>
                        </a:spcBef>
                        <a:spcAft>
                          <a:spcPct val="0"/>
                        </a:spcAft>
                        <a:buClr>
                          <a:srgbClr val="0000CC"/>
                        </a:buClr>
                        <a:buSzTx/>
                        <a:buFont typeface="Symbol" pitchFamily="18" charset="2"/>
                        <a:buNone/>
                        <a:tabLst/>
                      </a:pPr>
                      <a:r>
                        <a:rPr kumimoji="0" lang="en-US" sz="1600" b="0" i="0" u="none" strike="noStrike" cap="none" normalizeH="0" baseline="0">
                          <a:ln>
                            <a:noFill/>
                          </a:ln>
                          <a:solidFill>
                            <a:srgbClr val="000000"/>
                          </a:solidFill>
                          <a:effectLst/>
                          <a:latin typeface="Times New Roman" pitchFamily="18" charset="0"/>
                        </a:rPr>
                        <a:t>data</a:t>
                      </a:r>
                      <a:endParaRPr kumimoji="0" lang="en-AU" sz="1600" b="0" i="0" u="none" strike="noStrike" cap="none" normalizeH="0" baseline="0">
                        <a:ln>
                          <a:noFill/>
                        </a:ln>
                        <a:solidFill>
                          <a:srgbClr val="000000"/>
                        </a:solidFill>
                        <a:effectLst/>
                        <a:latin typeface="Times New Roman" pitchFamily="18" charset="0"/>
                      </a:endParaRPr>
                    </a:p>
                  </a:txBody>
                  <a:tcPr marT="45705" marB="4570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3F9FA"/>
                    </a:solidFill>
                  </a:tcPr>
                </a:tc>
                <a:tc>
                  <a:txBody>
                    <a:bodyPr/>
                    <a:lstStyle/>
                    <a:p>
                      <a:pPr marL="0" marR="0" lvl="0" indent="0" algn="ctr" defTabSz="914400" rtl="0" eaLnBrk="1" fontAlgn="base" latinLnBrk="0" hangingPunct="1">
                        <a:lnSpc>
                          <a:spcPct val="100000"/>
                        </a:lnSpc>
                        <a:spcBef>
                          <a:spcPct val="0"/>
                        </a:spcBef>
                        <a:spcAft>
                          <a:spcPct val="0"/>
                        </a:spcAft>
                        <a:buClr>
                          <a:srgbClr val="0000CC"/>
                        </a:buClr>
                        <a:buSzTx/>
                        <a:buFont typeface="Symbol" pitchFamily="18" charset="2"/>
                        <a:buNone/>
                        <a:tabLst/>
                      </a:pPr>
                      <a:r>
                        <a:rPr kumimoji="0" lang="en-US" sz="1600" b="0" i="0" u="none" strike="noStrike" cap="none" normalizeH="0" baseline="0">
                          <a:ln>
                            <a:noFill/>
                          </a:ln>
                          <a:solidFill>
                            <a:srgbClr val="000000"/>
                          </a:solidFill>
                          <a:effectLst/>
                          <a:latin typeface="Times New Roman" pitchFamily="18" charset="0"/>
                        </a:rPr>
                        <a:t>2</a:t>
                      </a:r>
                      <a:endParaRPr kumimoji="0" lang="en-AU" sz="1600" b="0" i="0" u="none" strike="noStrike" cap="none" normalizeH="0" baseline="0">
                        <a:ln>
                          <a:noFill/>
                        </a:ln>
                        <a:solidFill>
                          <a:srgbClr val="000000"/>
                        </a:solidFill>
                        <a:effectLst/>
                        <a:latin typeface="Times New Roman" pitchFamily="18" charset="0"/>
                      </a:endParaRPr>
                    </a:p>
                  </a:txBody>
                  <a:tcPr marT="45705" marB="4570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3F9FA"/>
                    </a:solidFill>
                  </a:tcPr>
                </a:tc>
                <a:tc>
                  <a:txBody>
                    <a:bodyPr/>
                    <a:lstStyle/>
                    <a:p>
                      <a:pPr marL="0" marR="0" lvl="0" indent="0" algn="ctr" defTabSz="914400" rtl="0" eaLnBrk="1" fontAlgn="base" latinLnBrk="0" hangingPunct="1">
                        <a:lnSpc>
                          <a:spcPct val="100000"/>
                        </a:lnSpc>
                        <a:spcBef>
                          <a:spcPct val="0"/>
                        </a:spcBef>
                        <a:spcAft>
                          <a:spcPct val="0"/>
                        </a:spcAft>
                        <a:buClr>
                          <a:srgbClr val="0000CC"/>
                        </a:buClr>
                        <a:buSzTx/>
                        <a:buFont typeface="Symbol" pitchFamily="18" charset="2"/>
                        <a:buNone/>
                        <a:tabLst/>
                      </a:pPr>
                      <a:r>
                        <a:rPr kumimoji="0" lang="en-US" sz="1600" b="0" i="0" u="none" strike="noStrike" cap="none" normalizeH="0" baseline="0">
                          <a:ln>
                            <a:noFill/>
                          </a:ln>
                          <a:solidFill>
                            <a:srgbClr val="000000"/>
                          </a:solidFill>
                          <a:effectLst/>
                          <a:latin typeface="Times New Roman" pitchFamily="18" charset="0"/>
                        </a:rPr>
                        <a:t>0.176</a:t>
                      </a:r>
                      <a:endParaRPr kumimoji="0" lang="en-AU" sz="1600" b="0" i="0" u="none" strike="noStrike" cap="none" normalizeH="0" baseline="0">
                        <a:ln>
                          <a:noFill/>
                        </a:ln>
                        <a:solidFill>
                          <a:srgbClr val="000000"/>
                        </a:solidFill>
                        <a:effectLst/>
                        <a:latin typeface="Times New Roman" pitchFamily="18" charset="0"/>
                      </a:endParaRPr>
                    </a:p>
                  </a:txBody>
                  <a:tcPr marT="45705" marB="4570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3F9FA"/>
                    </a:solidFill>
                  </a:tcPr>
                </a:tc>
                <a:extLst>
                  <a:ext uri="{0D108BD9-81ED-4DB2-BD59-A6C34878D82A}">
                    <a16:rowId xmlns:a16="http://schemas.microsoft.com/office/drawing/2014/main" val="10002"/>
                  </a:ext>
                </a:extLst>
              </a:tr>
              <a:tr h="335241">
                <a:tc>
                  <a:txBody>
                    <a:bodyPr/>
                    <a:lstStyle/>
                    <a:p>
                      <a:pPr marL="0" marR="0" lvl="0" indent="0" algn="ctr" defTabSz="914400" rtl="0" eaLnBrk="1" fontAlgn="base" latinLnBrk="0" hangingPunct="1">
                        <a:lnSpc>
                          <a:spcPct val="100000"/>
                        </a:lnSpc>
                        <a:spcBef>
                          <a:spcPct val="0"/>
                        </a:spcBef>
                        <a:spcAft>
                          <a:spcPct val="0"/>
                        </a:spcAft>
                        <a:buClr>
                          <a:srgbClr val="0000CC"/>
                        </a:buClr>
                        <a:buSzTx/>
                        <a:buFont typeface="Symbol" pitchFamily="18" charset="2"/>
                        <a:buNone/>
                        <a:tabLst/>
                      </a:pPr>
                      <a:r>
                        <a:rPr kumimoji="0" lang="en-US" sz="1600" b="0" i="0" u="none" strike="noStrike" cap="none" normalizeH="0" baseline="0">
                          <a:ln>
                            <a:noFill/>
                          </a:ln>
                          <a:solidFill>
                            <a:srgbClr val="000000"/>
                          </a:solidFill>
                          <a:effectLst/>
                          <a:latin typeface="Times New Roman" pitchFamily="18" charset="0"/>
                        </a:rPr>
                        <a:t>3</a:t>
                      </a:r>
                      <a:endParaRPr kumimoji="0" lang="en-AU" sz="1600" b="0" i="0" u="none" strike="noStrike" cap="none" normalizeH="0" baseline="0">
                        <a:ln>
                          <a:noFill/>
                        </a:ln>
                        <a:solidFill>
                          <a:srgbClr val="000000"/>
                        </a:solidFill>
                        <a:effectLst/>
                        <a:latin typeface="Times New Roman" pitchFamily="18" charset="0"/>
                      </a:endParaRPr>
                    </a:p>
                  </a:txBody>
                  <a:tcPr marT="45705" marB="4570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3F4"/>
                    </a:solidFill>
                  </a:tcPr>
                </a:tc>
                <a:tc>
                  <a:txBody>
                    <a:bodyPr/>
                    <a:lstStyle/>
                    <a:p>
                      <a:pPr marL="0" marR="0" lvl="0" indent="0" algn="ctr" defTabSz="914400" rtl="0" eaLnBrk="1" fontAlgn="base" latinLnBrk="0" hangingPunct="1">
                        <a:lnSpc>
                          <a:spcPct val="100000"/>
                        </a:lnSpc>
                        <a:spcBef>
                          <a:spcPct val="0"/>
                        </a:spcBef>
                        <a:spcAft>
                          <a:spcPct val="0"/>
                        </a:spcAft>
                        <a:buClr>
                          <a:srgbClr val="0000CC"/>
                        </a:buClr>
                        <a:buSzTx/>
                        <a:buFont typeface="Symbol" pitchFamily="18" charset="2"/>
                        <a:buNone/>
                        <a:tabLst/>
                      </a:pPr>
                      <a:r>
                        <a:rPr kumimoji="0" lang="en-US" sz="1600" b="0" i="0" u="none" strike="noStrike" cap="none" normalizeH="0" baseline="0">
                          <a:ln>
                            <a:noFill/>
                          </a:ln>
                          <a:solidFill>
                            <a:srgbClr val="000000"/>
                          </a:solidFill>
                          <a:effectLst/>
                          <a:latin typeface="Times New Roman" pitchFamily="18" charset="0"/>
                        </a:rPr>
                        <a:t>interest</a:t>
                      </a:r>
                      <a:endParaRPr kumimoji="0" lang="en-AU" sz="1600" b="0" i="0" u="none" strike="noStrike" cap="none" normalizeH="0" baseline="0">
                        <a:ln>
                          <a:noFill/>
                        </a:ln>
                        <a:solidFill>
                          <a:srgbClr val="000000"/>
                        </a:solidFill>
                        <a:effectLst/>
                        <a:latin typeface="Times New Roman" pitchFamily="18" charset="0"/>
                      </a:endParaRPr>
                    </a:p>
                  </a:txBody>
                  <a:tcPr marT="45705" marB="4570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3F4"/>
                    </a:solidFill>
                  </a:tcPr>
                </a:tc>
                <a:tc>
                  <a:txBody>
                    <a:bodyPr/>
                    <a:lstStyle/>
                    <a:p>
                      <a:pPr marL="0" marR="0" lvl="0" indent="0" algn="ctr" defTabSz="914400" rtl="0" eaLnBrk="1" fontAlgn="base" latinLnBrk="0" hangingPunct="1">
                        <a:lnSpc>
                          <a:spcPct val="100000"/>
                        </a:lnSpc>
                        <a:spcBef>
                          <a:spcPct val="0"/>
                        </a:spcBef>
                        <a:spcAft>
                          <a:spcPct val="0"/>
                        </a:spcAft>
                        <a:buClr>
                          <a:srgbClr val="0000CC"/>
                        </a:buClr>
                        <a:buSzTx/>
                        <a:buFont typeface="Symbol" pitchFamily="18" charset="2"/>
                        <a:buNone/>
                        <a:tabLst/>
                      </a:pPr>
                      <a:r>
                        <a:rPr kumimoji="0" lang="en-US" sz="1600" b="0" i="0" u="none" strike="noStrike" cap="none" normalizeH="0" baseline="0">
                          <a:ln>
                            <a:noFill/>
                          </a:ln>
                          <a:solidFill>
                            <a:srgbClr val="000000"/>
                          </a:solidFill>
                          <a:effectLst/>
                          <a:latin typeface="Times New Roman" pitchFamily="18" charset="0"/>
                        </a:rPr>
                        <a:t>1</a:t>
                      </a:r>
                      <a:endParaRPr kumimoji="0" lang="en-AU" sz="1600" b="0" i="0" u="none" strike="noStrike" cap="none" normalizeH="0" baseline="0">
                        <a:ln>
                          <a:noFill/>
                        </a:ln>
                        <a:solidFill>
                          <a:srgbClr val="000000"/>
                        </a:solidFill>
                        <a:effectLst/>
                        <a:latin typeface="Times New Roman" pitchFamily="18" charset="0"/>
                      </a:endParaRPr>
                    </a:p>
                  </a:txBody>
                  <a:tcPr marT="45705" marB="4570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3F4"/>
                    </a:solidFill>
                  </a:tcPr>
                </a:tc>
                <a:tc>
                  <a:txBody>
                    <a:bodyPr/>
                    <a:lstStyle/>
                    <a:p>
                      <a:pPr marL="0" marR="0" lvl="0" indent="0" algn="ctr" defTabSz="914400" rtl="0" eaLnBrk="1" fontAlgn="base" latinLnBrk="0" hangingPunct="1">
                        <a:lnSpc>
                          <a:spcPct val="100000"/>
                        </a:lnSpc>
                        <a:spcBef>
                          <a:spcPct val="0"/>
                        </a:spcBef>
                        <a:spcAft>
                          <a:spcPct val="0"/>
                        </a:spcAft>
                        <a:buClr>
                          <a:srgbClr val="0000CC"/>
                        </a:buClr>
                        <a:buSzTx/>
                        <a:buFont typeface="Symbol" pitchFamily="18" charset="2"/>
                        <a:buNone/>
                        <a:tabLst/>
                      </a:pPr>
                      <a:r>
                        <a:rPr kumimoji="0" lang="en-US" sz="1600" b="0" i="0" u="none" strike="noStrike" cap="none" normalizeH="0" baseline="0">
                          <a:ln>
                            <a:noFill/>
                          </a:ln>
                          <a:solidFill>
                            <a:srgbClr val="000000"/>
                          </a:solidFill>
                          <a:effectLst/>
                          <a:latin typeface="Times New Roman" pitchFamily="18" charset="0"/>
                        </a:rPr>
                        <a:t>0.477</a:t>
                      </a:r>
                      <a:endParaRPr kumimoji="0" lang="en-AU" sz="1600" b="0" i="0" u="none" strike="noStrike" cap="none" normalizeH="0" baseline="0">
                        <a:ln>
                          <a:noFill/>
                        </a:ln>
                        <a:solidFill>
                          <a:srgbClr val="000000"/>
                        </a:solidFill>
                        <a:effectLst/>
                        <a:latin typeface="Times New Roman" pitchFamily="18" charset="0"/>
                      </a:endParaRPr>
                    </a:p>
                  </a:txBody>
                  <a:tcPr marT="45705" marB="4570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3F4"/>
                    </a:solidFill>
                  </a:tcPr>
                </a:tc>
                <a:extLst>
                  <a:ext uri="{0D108BD9-81ED-4DB2-BD59-A6C34878D82A}">
                    <a16:rowId xmlns:a16="http://schemas.microsoft.com/office/drawing/2014/main" val="10003"/>
                  </a:ext>
                </a:extLst>
              </a:tr>
              <a:tr h="335241">
                <a:tc>
                  <a:txBody>
                    <a:bodyPr/>
                    <a:lstStyle/>
                    <a:p>
                      <a:pPr marL="0" marR="0" lvl="0" indent="0" algn="ctr" defTabSz="914400" rtl="0" eaLnBrk="1" fontAlgn="base" latinLnBrk="0" hangingPunct="1">
                        <a:lnSpc>
                          <a:spcPct val="100000"/>
                        </a:lnSpc>
                        <a:spcBef>
                          <a:spcPct val="0"/>
                        </a:spcBef>
                        <a:spcAft>
                          <a:spcPct val="0"/>
                        </a:spcAft>
                        <a:buClr>
                          <a:srgbClr val="0000CC"/>
                        </a:buClr>
                        <a:buSzTx/>
                        <a:buFont typeface="Symbol" pitchFamily="18" charset="2"/>
                        <a:buNone/>
                        <a:tabLst/>
                      </a:pPr>
                      <a:r>
                        <a:rPr kumimoji="0" lang="en-US" sz="1600" b="0" i="0" u="none" strike="noStrike" cap="none" normalizeH="0" baseline="0">
                          <a:ln>
                            <a:noFill/>
                          </a:ln>
                          <a:solidFill>
                            <a:srgbClr val="000000"/>
                          </a:solidFill>
                          <a:effectLst/>
                          <a:latin typeface="Times New Roman" pitchFamily="18" charset="0"/>
                        </a:rPr>
                        <a:t>4</a:t>
                      </a:r>
                      <a:endParaRPr kumimoji="0" lang="en-AU" sz="1600" b="0" i="0" u="none" strike="noStrike" cap="none" normalizeH="0" baseline="0">
                        <a:ln>
                          <a:noFill/>
                        </a:ln>
                        <a:solidFill>
                          <a:srgbClr val="000000"/>
                        </a:solidFill>
                        <a:effectLst/>
                        <a:latin typeface="Times New Roman" pitchFamily="18" charset="0"/>
                      </a:endParaRPr>
                    </a:p>
                  </a:txBody>
                  <a:tcPr marT="45705" marB="4570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3F9FA"/>
                    </a:solidFill>
                  </a:tcPr>
                </a:tc>
                <a:tc>
                  <a:txBody>
                    <a:bodyPr/>
                    <a:lstStyle/>
                    <a:p>
                      <a:pPr marL="0" marR="0" lvl="0" indent="0" algn="ctr" defTabSz="914400" rtl="0" eaLnBrk="1" fontAlgn="base" latinLnBrk="0" hangingPunct="1">
                        <a:lnSpc>
                          <a:spcPct val="100000"/>
                        </a:lnSpc>
                        <a:spcBef>
                          <a:spcPct val="0"/>
                        </a:spcBef>
                        <a:spcAft>
                          <a:spcPct val="0"/>
                        </a:spcAft>
                        <a:buClr>
                          <a:srgbClr val="0000CC"/>
                        </a:buClr>
                        <a:buSzTx/>
                        <a:buFont typeface="Symbol" pitchFamily="18" charset="2"/>
                        <a:buNone/>
                        <a:tabLst/>
                      </a:pPr>
                      <a:r>
                        <a:rPr kumimoji="0" lang="en-US" sz="1600" b="0" i="0" u="none" strike="noStrike" cap="none" normalizeH="0" baseline="0">
                          <a:ln>
                            <a:noFill/>
                          </a:ln>
                          <a:solidFill>
                            <a:srgbClr val="000000"/>
                          </a:solidFill>
                          <a:effectLst/>
                          <a:latin typeface="Times New Roman" pitchFamily="18" charset="0"/>
                        </a:rPr>
                        <a:t>mine</a:t>
                      </a:r>
                      <a:endParaRPr kumimoji="0" lang="en-AU" sz="1600" b="0" i="0" u="none" strike="noStrike" cap="none" normalizeH="0" baseline="0">
                        <a:ln>
                          <a:noFill/>
                        </a:ln>
                        <a:solidFill>
                          <a:srgbClr val="000000"/>
                        </a:solidFill>
                        <a:effectLst/>
                        <a:latin typeface="Times New Roman" pitchFamily="18" charset="0"/>
                      </a:endParaRPr>
                    </a:p>
                  </a:txBody>
                  <a:tcPr marT="45705" marB="4570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3F9FA"/>
                    </a:solidFill>
                  </a:tcPr>
                </a:tc>
                <a:tc>
                  <a:txBody>
                    <a:bodyPr/>
                    <a:lstStyle/>
                    <a:p>
                      <a:pPr marL="0" marR="0" lvl="0" indent="0" algn="ctr" defTabSz="914400" rtl="0" eaLnBrk="1" fontAlgn="base" latinLnBrk="0" hangingPunct="1">
                        <a:lnSpc>
                          <a:spcPct val="100000"/>
                        </a:lnSpc>
                        <a:spcBef>
                          <a:spcPct val="0"/>
                        </a:spcBef>
                        <a:spcAft>
                          <a:spcPct val="0"/>
                        </a:spcAft>
                        <a:buClr>
                          <a:srgbClr val="0000CC"/>
                        </a:buClr>
                        <a:buSzTx/>
                        <a:buFont typeface="Symbol" pitchFamily="18" charset="2"/>
                        <a:buNone/>
                        <a:tabLst/>
                      </a:pPr>
                      <a:r>
                        <a:rPr kumimoji="0" lang="en-US" sz="1600" b="0" i="0" u="none" strike="noStrike" cap="none" normalizeH="0" baseline="0">
                          <a:ln>
                            <a:noFill/>
                          </a:ln>
                          <a:solidFill>
                            <a:srgbClr val="000000"/>
                          </a:solidFill>
                          <a:effectLst/>
                          <a:latin typeface="Times New Roman" pitchFamily="18" charset="0"/>
                        </a:rPr>
                        <a:t>3</a:t>
                      </a:r>
                      <a:endParaRPr kumimoji="0" lang="en-AU" sz="1600" b="0" i="0" u="none" strike="noStrike" cap="none" normalizeH="0" baseline="0">
                        <a:ln>
                          <a:noFill/>
                        </a:ln>
                        <a:solidFill>
                          <a:srgbClr val="000000"/>
                        </a:solidFill>
                        <a:effectLst/>
                        <a:latin typeface="Times New Roman" pitchFamily="18" charset="0"/>
                      </a:endParaRPr>
                    </a:p>
                  </a:txBody>
                  <a:tcPr marT="45705" marB="4570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3F9FA"/>
                    </a:solidFill>
                  </a:tcPr>
                </a:tc>
                <a:tc>
                  <a:txBody>
                    <a:bodyPr/>
                    <a:lstStyle/>
                    <a:p>
                      <a:pPr marL="0" marR="0" lvl="0" indent="0" algn="ctr" defTabSz="914400" rtl="0" eaLnBrk="1" fontAlgn="base" latinLnBrk="0" hangingPunct="1">
                        <a:lnSpc>
                          <a:spcPct val="100000"/>
                        </a:lnSpc>
                        <a:spcBef>
                          <a:spcPct val="0"/>
                        </a:spcBef>
                        <a:spcAft>
                          <a:spcPct val="0"/>
                        </a:spcAft>
                        <a:buClr>
                          <a:srgbClr val="0000CC"/>
                        </a:buClr>
                        <a:buSzTx/>
                        <a:buFont typeface="Symbol" pitchFamily="18" charset="2"/>
                        <a:buNone/>
                        <a:tabLst/>
                      </a:pPr>
                      <a:r>
                        <a:rPr kumimoji="0" lang="en-US" sz="1600" b="0" i="0" u="none" strike="noStrike" cap="none" normalizeH="0" baseline="0">
                          <a:ln>
                            <a:noFill/>
                          </a:ln>
                          <a:solidFill>
                            <a:srgbClr val="000000"/>
                          </a:solidFill>
                          <a:effectLst/>
                          <a:latin typeface="Times New Roman" pitchFamily="18" charset="0"/>
                        </a:rPr>
                        <a:t>0</a:t>
                      </a:r>
                      <a:endParaRPr kumimoji="0" lang="en-AU" sz="1600" b="0" i="0" u="none" strike="noStrike" cap="none" normalizeH="0" baseline="0">
                        <a:ln>
                          <a:noFill/>
                        </a:ln>
                        <a:solidFill>
                          <a:srgbClr val="000000"/>
                        </a:solidFill>
                        <a:effectLst/>
                        <a:latin typeface="Times New Roman" pitchFamily="18" charset="0"/>
                      </a:endParaRPr>
                    </a:p>
                  </a:txBody>
                  <a:tcPr marT="45705" marB="4570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3F9FA"/>
                    </a:solidFill>
                  </a:tcPr>
                </a:tc>
                <a:extLst>
                  <a:ext uri="{0D108BD9-81ED-4DB2-BD59-A6C34878D82A}">
                    <a16:rowId xmlns:a16="http://schemas.microsoft.com/office/drawing/2014/main" val="10004"/>
                  </a:ext>
                </a:extLst>
              </a:tr>
              <a:tr h="335241">
                <a:tc>
                  <a:txBody>
                    <a:bodyPr/>
                    <a:lstStyle/>
                    <a:p>
                      <a:pPr marL="0" marR="0" lvl="0" indent="0" algn="ctr" defTabSz="914400" rtl="0" eaLnBrk="1" fontAlgn="base" latinLnBrk="0" hangingPunct="1">
                        <a:lnSpc>
                          <a:spcPct val="100000"/>
                        </a:lnSpc>
                        <a:spcBef>
                          <a:spcPct val="0"/>
                        </a:spcBef>
                        <a:spcAft>
                          <a:spcPct val="0"/>
                        </a:spcAft>
                        <a:buClr>
                          <a:srgbClr val="0000CC"/>
                        </a:buClr>
                        <a:buSzTx/>
                        <a:buFont typeface="Symbol" pitchFamily="18" charset="2"/>
                        <a:buNone/>
                        <a:tabLst/>
                      </a:pPr>
                      <a:r>
                        <a:rPr kumimoji="0" lang="en-US" sz="1600" b="0" i="0" u="none" strike="noStrike" cap="none" normalizeH="0" baseline="0">
                          <a:ln>
                            <a:noFill/>
                          </a:ln>
                          <a:solidFill>
                            <a:srgbClr val="000000"/>
                          </a:solidFill>
                          <a:effectLst/>
                          <a:latin typeface="Times New Roman" pitchFamily="18" charset="0"/>
                        </a:rPr>
                        <a:t>5</a:t>
                      </a:r>
                      <a:endParaRPr kumimoji="0" lang="en-AU" sz="1600" b="0" i="0" u="none" strike="noStrike" cap="none" normalizeH="0" baseline="0">
                        <a:ln>
                          <a:noFill/>
                        </a:ln>
                        <a:solidFill>
                          <a:srgbClr val="000000"/>
                        </a:solidFill>
                        <a:effectLst/>
                        <a:latin typeface="Times New Roman" pitchFamily="18" charset="0"/>
                      </a:endParaRPr>
                    </a:p>
                  </a:txBody>
                  <a:tcPr marT="45705" marB="4570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3F4"/>
                    </a:solidFill>
                  </a:tcPr>
                </a:tc>
                <a:tc>
                  <a:txBody>
                    <a:bodyPr/>
                    <a:lstStyle/>
                    <a:p>
                      <a:pPr marL="0" marR="0" lvl="0" indent="0" algn="ctr" defTabSz="914400" rtl="0" eaLnBrk="1" fontAlgn="base" latinLnBrk="0" hangingPunct="1">
                        <a:lnSpc>
                          <a:spcPct val="100000"/>
                        </a:lnSpc>
                        <a:spcBef>
                          <a:spcPct val="0"/>
                        </a:spcBef>
                        <a:spcAft>
                          <a:spcPct val="0"/>
                        </a:spcAft>
                        <a:buClr>
                          <a:srgbClr val="0000CC"/>
                        </a:buClr>
                        <a:buSzTx/>
                        <a:buFont typeface="Symbol" pitchFamily="18" charset="2"/>
                        <a:buNone/>
                        <a:tabLst/>
                      </a:pPr>
                      <a:r>
                        <a:rPr kumimoji="0" lang="en-US" sz="1600" b="0" i="0" u="none" strike="noStrike" cap="none" normalizeH="0" baseline="0">
                          <a:ln>
                            <a:noFill/>
                          </a:ln>
                          <a:solidFill>
                            <a:srgbClr val="000000"/>
                          </a:solidFill>
                          <a:effectLst/>
                          <a:latin typeface="Times New Roman" pitchFamily="18" charset="0"/>
                        </a:rPr>
                        <a:t>study</a:t>
                      </a:r>
                      <a:endParaRPr kumimoji="0" lang="en-AU" sz="1600" b="0" i="0" u="none" strike="noStrike" cap="none" normalizeH="0" baseline="0">
                        <a:ln>
                          <a:noFill/>
                        </a:ln>
                        <a:solidFill>
                          <a:srgbClr val="000000"/>
                        </a:solidFill>
                        <a:effectLst/>
                        <a:latin typeface="Times New Roman" pitchFamily="18" charset="0"/>
                      </a:endParaRPr>
                    </a:p>
                  </a:txBody>
                  <a:tcPr marT="45705" marB="4570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3F4"/>
                    </a:solidFill>
                  </a:tcPr>
                </a:tc>
                <a:tc>
                  <a:txBody>
                    <a:bodyPr/>
                    <a:lstStyle/>
                    <a:p>
                      <a:pPr marL="0" marR="0" lvl="0" indent="0" algn="ctr" defTabSz="914400" rtl="0" eaLnBrk="1" fontAlgn="base" latinLnBrk="0" hangingPunct="1">
                        <a:lnSpc>
                          <a:spcPct val="100000"/>
                        </a:lnSpc>
                        <a:spcBef>
                          <a:spcPct val="0"/>
                        </a:spcBef>
                        <a:spcAft>
                          <a:spcPct val="0"/>
                        </a:spcAft>
                        <a:buClr>
                          <a:srgbClr val="0000CC"/>
                        </a:buClr>
                        <a:buSzTx/>
                        <a:buFont typeface="Symbol" pitchFamily="18" charset="2"/>
                        <a:buNone/>
                        <a:tabLst/>
                      </a:pPr>
                      <a:r>
                        <a:rPr kumimoji="0" lang="en-US" sz="1600" b="0" i="0" u="none" strike="noStrike" cap="none" normalizeH="0" baseline="0">
                          <a:ln>
                            <a:noFill/>
                          </a:ln>
                          <a:solidFill>
                            <a:srgbClr val="000000"/>
                          </a:solidFill>
                          <a:effectLst/>
                          <a:latin typeface="Times New Roman" pitchFamily="18" charset="0"/>
                        </a:rPr>
                        <a:t>1</a:t>
                      </a:r>
                      <a:endParaRPr kumimoji="0" lang="en-AU" sz="1600" b="0" i="0" u="none" strike="noStrike" cap="none" normalizeH="0" baseline="0">
                        <a:ln>
                          <a:noFill/>
                        </a:ln>
                        <a:solidFill>
                          <a:srgbClr val="000000"/>
                        </a:solidFill>
                        <a:effectLst/>
                        <a:latin typeface="Times New Roman" pitchFamily="18" charset="0"/>
                      </a:endParaRPr>
                    </a:p>
                  </a:txBody>
                  <a:tcPr marT="45705" marB="4570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3F4"/>
                    </a:solidFill>
                  </a:tcPr>
                </a:tc>
                <a:tc>
                  <a:txBody>
                    <a:bodyPr/>
                    <a:lstStyle/>
                    <a:p>
                      <a:pPr marL="0" marR="0" lvl="0" indent="0" algn="ctr" defTabSz="914400" rtl="0" eaLnBrk="1" fontAlgn="base" latinLnBrk="0" hangingPunct="1">
                        <a:lnSpc>
                          <a:spcPct val="100000"/>
                        </a:lnSpc>
                        <a:spcBef>
                          <a:spcPct val="0"/>
                        </a:spcBef>
                        <a:spcAft>
                          <a:spcPct val="0"/>
                        </a:spcAft>
                        <a:buClr>
                          <a:srgbClr val="0000CC"/>
                        </a:buClr>
                        <a:buSzTx/>
                        <a:buFont typeface="Symbol" pitchFamily="18" charset="2"/>
                        <a:buNone/>
                        <a:tabLst/>
                      </a:pPr>
                      <a:r>
                        <a:rPr kumimoji="0" lang="en-US" sz="1600" b="0" i="0" u="none" strike="noStrike" cap="none" normalizeH="0" baseline="0">
                          <a:ln>
                            <a:noFill/>
                          </a:ln>
                          <a:solidFill>
                            <a:srgbClr val="000000"/>
                          </a:solidFill>
                          <a:effectLst/>
                          <a:latin typeface="Times New Roman" pitchFamily="18" charset="0"/>
                        </a:rPr>
                        <a:t>0.477</a:t>
                      </a:r>
                      <a:endParaRPr kumimoji="0" lang="en-AU" sz="1600" b="0" i="0" u="none" strike="noStrike" cap="none" normalizeH="0" baseline="0">
                        <a:ln>
                          <a:noFill/>
                        </a:ln>
                        <a:solidFill>
                          <a:srgbClr val="000000"/>
                        </a:solidFill>
                        <a:effectLst/>
                        <a:latin typeface="Times New Roman" pitchFamily="18" charset="0"/>
                      </a:endParaRPr>
                    </a:p>
                  </a:txBody>
                  <a:tcPr marT="45705" marB="4570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3F4"/>
                    </a:solidFill>
                  </a:tcPr>
                </a:tc>
                <a:extLst>
                  <a:ext uri="{0D108BD9-81ED-4DB2-BD59-A6C34878D82A}">
                    <a16:rowId xmlns:a16="http://schemas.microsoft.com/office/drawing/2014/main" val="10005"/>
                  </a:ext>
                </a:extLst>
              </a:tr>
              <a:tr h="335241">
                <a:tc>
                  <a:txBody>
                    <a:bodyPr/>
                    <a:lstStyle/>
                    <a:p>
                      <a:pPr marL="0" marR="0" lvl="0" indent="0" algn="ctr" defTabSz="914400" rtl="0" eaLnBrk="1" fontAlgn="base" latinLnBrk="0" hangingPunct="1">
                        <a:lnSpc>
                          <a:spcPct val="100000"/>
                        </a:lnSpc>
                        <a:spcBef>
                          <a:spcPct val="0"/>
                        </a:spcBef>
                        <a:spcAft>
                          <a:spcPct val="0"/>
                        </a:spcAft>
                        <a:buClr>
                          <a:srgbClr val="0000CC"/>
                        </a:buClr>
                        <a:buSzTx/>
                        <a:buFont typeface="Symbol" pitchFamily="18" charset="2"/>
                        <a:buNone/>
                        <a:tabLst/>
                      </a:pPr>
                      <a:r>
                        <a:rPr kumimoji="0" lang="en-US" sz="1600" b="0" i="0" u="none" strike="noStrike" cap="none" normalizeH="0" baseline="0">
                          <a:ln>
                            <a:noFill/>
                          </a:ln>
                          <a:solidFill>
                            <a:srgbClr val="000000"/>
                          </a:solidFill>
                          <a:effectLst/>
                          <a:latin typeface="Times New Roman" pitchFamily="18" charset="0"/>
                        </a:rPr>
                        <a:t>6</a:t>
                      </a:r>
                      <a:endParaRPr kumimoji="0" lang="en-AU" sz="1600" b="0" i="0" u="none" strike="noStrike" cap="none" normalizeH="0" baseline="0">
                        <a:ln>
                          <a:noFill/>
                        </a:ln>
                        <a:solidFill>
                          <a:srgbClr val="000000"/>
                        </a:solidFill>
                        <a:effectLst/>
                        <a:latin typeface="Times New Roman" pitchFamily="18" charset="0"/>
                      </a:endParaRPr>
                    </a:p>
                  </a:txBody>
                  <a:tcPr marT="45705" marB="4570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3F9FA"/>
                    </a:solidFill>
                  </a:tcPr>
                </a:tc>
                <a:tc>
                  <a:txBody>
                    <a:bodyPr/>
                    <a:lstStyle/>
                    <a:p>
                      <a:pPr marL="0" marR="0" lvl="0" indent="0" algn="ctr" defTabSz="914400" rtl="0" eaLnBrk="1" fontAlgn="base" latinLnBrk="0" hangingPunct="1">
                        <a:lnSpc>
                          <a:spcPct val="100000"/>
                        </a:lnSpc>
                        <a:spcBef>
                          <a:spcPct val="0"/>
                        </a:spcBef>
                        <a:spcAft>
                          <a:spcPct val="0"/>
                        </a:spcAft>
                        <a:buClr>
                          <a:srgbClr val="0000CC"/>
                        </a:buClr>
                        <a:buSzTx/>
                        <a:buFont typeface="Symbol" pitchFamily="18" charset="2"/>
                        <a:buNone/>
                        <a:tabLst/>
                      </a:pPr>
                      <a:r>
                        <a:rPr kumimoji="0" lang="en-US" sz="1600" b="0" i="0" u="none" strike="noStrike" cap="none" normalizeH="0" baseline="0">
                          <a:ln>
                            <a:noFill/>
                          </a:ln>
                          <a:solidFill>
                            <a:srgbClr val="000000"/>
                          </a:solidFill>
                          <a:effectLst/>
                          <a:latin typeface="Times New Roman" pitchFamily="18" charset="0"/>
                        </a:rPr>
                        <a:t>subfield</a:t>
                      </a:r>
                      <a:endParaRPr kumimoji="0" lang="en-AU" sz="1600" b="0" i="0" u="none" strike="noStrike" cap="none" normalizeH="0" baseline="0">
                        <a:ln>
                          <a:noFill/>
                        </a:ln>
                        <a:solidFill>
                          <a:srgbClr val="000000"/>
                        </a:solidFill>
                        <a:effectLst/>
                        <a:latin typeface="Times New Roman" pitchFamily="18" charset="0"/>
                      </a:endParaRPr>
                    </a:p>
                  </a:txBody>
                  <a:tcPr marT="45705" marB="4570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3F9FA"/>
                    </a:solidFill>
                  </a:tcPr>
                </a:tc>
                <a:tc>
                  <a:txBody>
                    <a:bodyPr/>
                    <a:lstStyle/>
                    <a:p>
                      <a:pPr marL="0" marR="0" lvl="0" indent="0" algn="ctr" defTabSz="914400" rtl="0" eaLnBrk="1" fontAlgn="base" latinLnBrk="0" hangingPunct="1">
                        <a:lnSpc>
                          <a:spcPct val="100000"/>
                        </a:lnSpc>
                        <a:spcBef>
                          <a:spcPct val="0"/>
                        </a:spcBef>
                        <a:spcAft>
                          <a:spcPct val="0"/>
                        </a:spcAft>
                        <a:buClr>
                          <a:srgbClr val="0000CC"/>
                        </a:buClr>
                        <a:buSzTx/>
                        <a:buFont typeface="Symbol" pitchFamily="18" charset="2"/>
                        <a:buNone/>
                        <a:tabLst/>
                      </a:pPr>
                      <a:r>
                        <a:rPr kumimoji="0" lang="en-US" sz="1600" b="0" i="0" u="none" strike="noStrike" cap="none" normalizeH="0" baseline="0">
                          <a:ln>
                            <a:noFill/>
                          </a:ln>
                          <a:solidFill>
                            <a:srgbClr val="000000"/>
                          </a:solidFill>
                          <a:effectLst/>
                          <a:latin typeface="Times New Roman" pitchFamily="18" charset="0"/>
                        </a:rPr>
                        <a:t>1</a:t>
                      </a:r>
                      <a:endParaRPr kumimoji="0" lang="en-AU" sz="1600" b="0" i="0" u="none" strike="noStrike" cap="none" normalizeH="0" baseline="0">
                        <a:ln>
                          <a:noFill/>
                        </a:ln>
                        <a:solidFill>
                          <a:srgbClr val="000000"/>
                        </a:solidFill>
                        <a:effectLst/>
                        <a:latin typeface="Times New Roman" pitchFamily="18" charset="0"/>
                      </a:endParaRPr>
                    </a:p>
                  </a:txBody>
                  <a:tcPr marT="45705" marB="4570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3F9FA"/>
                    </a:solidFill>
                  </a:tcPr>
                </a:tc>
                <a:tc>
                  <a:txBody>
                    <a:bodyPr/>
                    <a:lstStyle/>
                    <a:p>
                      <a:pPr marL="0" marR="0" lvl="0" indent="0" algn="ctr" defTabSz="914400" rtl="0" eaLnBrk="1" fontAlgn="base" latinLnBrk="0" hangingPunct="1">
                        <a:lnSpc>
                          <a:spcPct val="100000"/>
                        </a:lnSpc>
                        <a:spcBef>
                          <a:spcPct val="0"/>
                        </a:spcBef>
                        <a:spcAft>
                          <a:spcPct val="0"/>
                        </a:spcAft>
                        <a:buClr>
                          <a:srgbClr val="0000CC"/>
                        </a:buClr>
                        <a:buSzTx/>
                        <a:buFont typeface="Symbol" pitchFamily="18" charset="2"/>
                        <a:buNone/>
                        <a:tabLst/>
                      </a:pPr>
                      <a:r>
                        <a:rPr kumimoji="0" lang="en-US" sz="1600" b="0" i="0" u="none" strike="noStrike" cap="none" normalizeH="0" baseline="0">
                          <a:ln>
                            <a:noFill/>
                          </a:ln>
                          <a:solidFill>
                            <a:srgbClr val="000000"/>
                          </a:solidFill>
                          <a:effectLst/>
                          <a:latin typeface="Times New Roman" pitchFamily="18" charset="0"/>
                        </a:rPr>
                        <a:t>0.477</a:t>
                      </a:r>
                      <a:endParaRPr kumimoji="0" lang="en-AU" sz="1600" b="0" i="0" u="none" strike="noStrike" cap="none" normalizeH="0" baseline="0">
                        <a:ln>
                          <a:noFill/>
                        </a:ln>
                        <a:solidFill>
                          <a:srgbClr val="000000"/>
                        </a:solidFill>
                        <a:effectLst/>
                        <a:latin typeface="Times New Roman" pitchFamily="18" charset="0"/>
                      </a:endParaRPr>
                    </a:p>
                  </a:txBody>
                  <a:tcPr marT="45705" marB="4570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3F9FA"/>
                    </a:solidFill>
                  </a:tcPr>
                </a:tc>
                <a:extLst>
                  <a:ext uri="{0D108BD9-81ED-4DB2-BD59-A6C34878D82A}">
                    <a16:rowId xmlns:a16="http://schemas.microsoft.com/office/drawing/2014/main" val="10006"/>
                  </a:ext>
                </a:extLst>
              </a:tr>
              <a:tr h="335241">
                <a:tc>
                  <a:txBody>
                    <a:bodyPr/>
                    <a:lstStyle/>
                    <a:p>
                      <a:pPr marL="0" marR="0" lvl="0" indent="0" algn="ctr" defTabSz="914400" rtl="0" eaLnBrk="1" fontAlgn="base" latinLnBrk="0" hangingPunct="1">
                        <a:lnSpc>
                          <a:spcPct val="100000"/>
                        </a:lnSpc>
                        <a:spcBef>
                          <a:spcPct val="0"/>
                        </a:spcBef>
                        <a:spcAft>
                          <a:spcPct val="0"/>
                        </a:spcAft>
                        <a:buClr>
                          <a:srgbClr val="0000CC"/>
                        </a:buClr>
                        <a:buSzTx/>
                        <a:buFont typeface="Symbol" pitchFamily="18" charset="2"/>
                        <a:buNone/>
                        <a:tabLst/>
                      </a:pPr>
                      <a:r>
                        <a:rPr kumimoji="0" lang="en-US" sz="1600" b="0" i="0" u="none" strike="noStrike" cap="none" normalizeH="0" baseline="0">
                          <a:ln>
                            <a:noFill/>
                          </a:ln>
                          <a:solidFill>
                            <a:srgbClr val="000000"/>
                          </a:solidFill>
                          <a:effectLst/>
                          <a:latin typeface="Times New Roman" pitchFamily="18" charset="0"/>
                        </a:rPr>
                        <a:t>7</a:t>
                      </a:r>
                      <a:endParaRPr kumimoji="0" lang="en-AU" sz="1600" b="0" i="0" u="none" strike="noStrike" cap="none" normalizeH="0" baseline="0">
                        <a:ln>
                          <a:noFill/>
                        </a:ln>
                        <a:solidFill>
                          <a:srgbClr val="000000"/>
                        </a:solidFill>
                        <a:effectLst/>
                        <a:latin typeface="Times New Roman" pitchFamily="18" charset="0"/>
                      </a:endParaRPr>
                    </a:p>
                  </a:txBody>
                  <a:tcPr marT="45705" marB="4570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3F4"/>
                    </a:solidFill>
                  </a:tcPr>
                </a:tc>
                <a:tc>
                  <a:txBody>
                    <a:bodyPr/>
                    <a:lstStyle/>
                    <a:p>
                      <a:pPr marL="0" marR="0" lvl="0" indent="0" algn="ctr" defTabSz="914400" rtl="0" eaLnBrk="1" fontAlgn="base" latinLnBrk="0" hangingPunct="1">
                        <a:lnSpc>
                          <a:spcPct val="100000"/>
                        </a:lnSpc>
                        <a:spcBef>
                          <a:spcPct val="0"/>
                        </a:spcBef>
                        <a:spcAft>
                          <a:spcPct val="0"/>
                        </a:spcAft>
                        <a:buClr>
                          <a:srgbClr val="0000CC"/>
                        </a:buClr>
                        <a:buSzTx/>
                        <a:buFont typeface="Symbol" pitchFamily="18" charset="2"/>
                        <a:buNone/>
                        <a:tabLst/>
                      </a:pPr>
                      <a:r>
                        <a:rPr kumimoji="0" lang="en-US" sz="1600" b="0" i="0" u="none" strike="noStrike" cap="none" normalizeH="0" baseline="0">
                          <a:ln>
                            <a:noFill/>
                          </a:ln>
                          <a:solidFill>
                            <a:srgbClr val="000000"/>
                          </a:solidFill>
                          <a:effectLst/>
                          <a:latin typeface="Times New Roman" pitchFamily="18" charset="0"/>
                        </a:rPr>
                        <a:t>text</a:t>
                      </a:r>
                      <a:endParaRPr kumimoji="0" lang="en-AU" sz="1600" b="0" i="0" u="none" strike="noStrike" cap="none" normalizeH="0" baseline="0">
                        <a:ln>
                          <a:noFill/>
                        </a:ln>
                        <a:solidFill>
                          <a:srgbClr val="000000"/>
                        </a:solidFill>
                        <a:effectLst/>
                        <a:latin typeface="Times New Roman" pitchFamily="18" charset="0"/>
                      </a:endParaRPr>
                    </a:p>
                  </a:txBody>
                  <a:tcPr marT="45705" marB="4570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3F4"/>
                    </a:solidFill>
                  </a:tcPr>
                </a:tc>
                <a:tc>
                  <a:txBody>
                    <a:bodyPr/>
                    <a:lstStyle/>
                    <a:p>
                      <a:pPr marL="0" marR="0" lvl="0" indent="0" algn="ctr" defTabSz="914400" rtl="0" eaLnBrk="1" fontAlgn="base" latinLnBrk="0" hangingPunct="1">
                        <a:lnSpc>
                          <a:spcPct val="100000"/>
                        </a:lnSpc>
                        <a:spcBef>
                          <a:spcPct val="0"/>
                        </a:spcBef>
                        <a:spcAft>
                          <a:spcPct val="0"/>
                        </a:spcAft>
                        <a:buClr>
                          <a:srgbClr val="0000CC"/>
                        </a:buClr>
                        <a:buSzTx/>
                        <a:buFont typeface="Symbol" pitchFamily="18" charset="2"/>
                        <a:buNone/>
                        <a:tabLst/>
                      </a:pPr>
                      <a:r>
                        <a:rPr kumimoji="0" lang="en-US" sz="1600" b="0" i="0" u="none" strike="noStrike" cap="none" normalizeH="0" baseline="0">
                          <a:ln>
                            <a:noFill/>
                          </a:ln>
                          <a:solidFill>
                            <a:srgbClr val="000000"/>
                          </a:solidFill>
                          <a:effectLst/>
                          <a:latin typeface="Times New Roman" pitchFamily="18" charset="0"/>
                        </a:rPr>
                        <a:t>2</a:t>
                      </a:r>
                      <a:endParaRPr kumimoji="0" lang="en-AU" sz="1600" b="0" i="0" u="none" strike="noStrike" cap="none" normalizeH="0" baseline="0">
                        <a:ln>
                          <a:noFill/>
                        </a:ln>
                        <a:solidFill>
                          <a:srgbClr val="000000"/>
                        </a:solidFill>
                        <a:effectLst/>
                        <a:latin typeface="Times New Roman" pitchFamily="18" charset="0"/>
                      </a:endParaRPr>
                    </a:p>
                  </a:txBody>
                  <a:tcPr marT="45705" marB="4570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3F4"/>
                    </a:solidFill>
                  </a:tcPr>
                </a:tc>
                <a:tc>
                  <a:txBody>
                    <a:bodyPr/>
                    <a:lstStyle/>
                    <a:p>
                      <a:pPr marL="0" marR="0" lvl="0" indent="0" algn="ctr" defTabSz="914400" rtl="0" eaLnBrk="1" fontAlgn="base" latinLnBrk="0" hangingPunct="1">
                        <a:lnSpc>
                          <a:spcPct val="100000"/>
                        </a:lnSpc>
                        <a:spcBef>
                          <a:spcPct val="0"/>
                        </a:spcBef>
                        <a:spcAft>
                          <a:spcPct val="0"/>
                        </a:spcAft>
                        <a:buClr>
                          <a:srgbClr val="0000CC"/>
                        </a:buClr>
                        <a:buSzTx/>
                        <a:buFont typeface="Symbol" pitchFamily="18" charset="2"/>
                        <a:buNone/>
                        <a:tabLst/>
                      </a:pPr>
                      <a:r>
                        <a:rPr kumimoji="0" lang="en-US" sz="1600" b="0" i="0" u="none" strike="noStrike" cap="none" normalizeH="0" baseline="0" dirty="0">
                          <a:ln>
                            <a:noFill/>
                          </a:ln>
                          <a:solidFill>
                            <a:srgbClr val="000000"/>
                          </a:solidFill>
                          <a:effectLst/>
                          <a:latin typeface="Times New Roman" pitchFamily="18" charset="0"/>
                        </a:rPr>
                        <a:t>0.176</a:t>
                      </a:r>
                      <a:endParaRPr kumimoji="0" lang="en-AU" sz="1600" b="0" i="0" u="none" strike="noStrike" cap="none" normalizeH="0" baseline="0" dirty="0">
                        <a:ln>
                          <a:noFill/>
                        </a:ln>
                        <a:solidFill>
                          <a:srgbClr val="000000"/>
                        </a:solidFill>
                        <a:effectLst/>
                        <a:latin typeface="Times New Roman" pitchFamily="18" charset="0"/>
                      </a:endParaRPr>
                    </a:p>
                  </a:txBody>
                  <a:tcPr marT="45705" marB="4570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3F4"/>
                    </a:solidFill>
                  </a:tcPr>
                </a:tc>
                <a:extLst>
                  <a:ext uri="{0D108BD9-81ED-4DB2-BD59-A6C34878D82A}">
                    <a16:rowId xmlns:a16="http://schemas.microsoft.com/office/drawing/2014/main" val="10007"/>
                  </a:ext>
                </a:extLst>
              </a:tr>
            </a:tbl>
          </a:graphicData>
        </a:graphic>
      </p:graphicFrame>
      <p:sp>
        <p:nvSpPr>
          <p:cNvPr id="16" name="Slide Number Placeholder 15"/>
          <p:cNvSpPr>
            <a:spLocks noGrp="1"/>
          </p:cNvSpPr>
          <p:nvPr>
            <p:ph type="sldNum" sz="quarter" idx="12"/>
          </p:nvPr>
        </p:nvSpPr>
        <p:spPr/>
        <p:txBody>
          <a:bodyPr/>
          <a:lstStyle/>
          <a:p>
            <a:fld id="{32DFC8DE-04CC-4E00-85ED-4B113B5D2F09}" type="slidenum">
              <a:rPr lang="en-IN" smtClean="0"/>
              <a:pPr/>
              <a:t>16</a:t>
            </a:fld>
            <a:endParaRPr lang="en-IN"/>
          </a:p>
        </p:txBody>
      </p:sp>
    </p:spTree>
    <p:extLst>
      <p:ext uri="{BB962C8B-B14F-4D97-AF65-F5344CB8AC3E}">
        <p14:creationId xmlns:p14="http://schemas.microsoft.com/office/powerpoint/2010/main" val="28423388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Content Placeholder 7"/>
          <p:cNvSpPr>
            <a:spLocks noGrp="1"/>
          </p:cNvSpPr>
          <p:nvPr>
            <p:ph idx="4294967295"/>
          </p:nvPr>
        </p:nvSpPr>
        <p:spPr>
          <a:xfrm>
            <a:off x="2309813" y="255589"/>
            <a:ext cx="8229600" cy="4527550"/>
          </a:xfrm>
        </p:spPr>
        <p:txBody>
          <a:bodyPr/>
          <a:lstStyle/>
          <a:p>
            <a:pPr marL="0" indent="0">
              <a:buNone/>
            </a:pPr>
            <a:r>
              <a:rPr lang="en-US" sz="2400" dirty="0"/>
              <a:t>Step 9 – Compute the weights of the words</a:t>
            </a:r>
            <a:endParaRPr lang="en-AU" sz="2400" dirty="0"/>
          </a:p>
        </p:txBody>
      </p:sp>
      <p:sp>
        <p:nvSpPr>
          <p:cNvPr id="27652" name="Slide Number Placeholder 3"/>
          <p:cNvSpPr txBox="1">
            <a:spLocks noGrp="1"/>
          </p:cNvSpPr>
          <p:nvPr/>
        </p:nvSpPr>
        <p:spPr bwMode="auto">
          <a:xfrm>
            <a:off x="8066088" y="6518276"/>
            <a:ext cx="213360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r" eaLnBrk="1" hangingPunct="1"/>
            <a:r>
              <a:rPr lang="en-US" altLang="zh-TW" sz="1100">
                <a:latin typeface="Arial" pitchFamily="34" charset="0"/>
                <a:ea typeface="PMingLiU" pitchFamily="18" charset="-120"/>
                <a:cs typeface="Arial" pitchFamily="34" charset="0"/>
              </a:rPr>
              <a:t>P. </a:t>
            </a:r>
            <a:fld id="{298FA50B-D98A-4F22-9CB8-3A9BF01A06BC}" type="slidenum">
              <a:rPr lang="en-US" altLang="zh-TW" sz="1100">
                <a:latin typeface="Arial" pitchFamily="34" charset="0"/>
                <a:ea typeface="PMingLiU" pitchFamily="18" charset="-120"/>
                <a:cs typeface="Arial" pitchFamily="34" charset="0"/>
              </a:rPr>
              <a:pPr algn="r" eaLnBrk="1" hangingPunct="1"/>
              <a:t>17</a:t>
            </a:fld>
            <a:endParaRPr lang="en-US" altLang="zh-TW" sz="1100">
              <a:latin typeface="Arial" pitchFamily="34" charset="0"/>
              <a:ea typeface="PMingLiU" pitchFamily="18" charset="-120"/>
              <a:cs typeface="Arial" pitchFamily="34" charset="0"/>
            </a:endParaRPr>
          </a:p>
        </p:txBody>
      </p:sp>
      <p:sp>
        <p:nvSpPr>
          <p:cNvPr id="27653" name="Folded Corner 14"/>
          <p:cNvSpPr>
            <a:spLocks noChangeArrowheads="1"/>
          </p:cNvSpPr>
          <p:nvPr/>
        </p:nvSpPr>
        <p:spPr bwMode="auto">
          <a:xfrm>
            <a:off x="1499704" y="1865610"/>
            <a:ext cx="1714500" cy="1357313"/>
          </a:xfrm>
          <a:prstGeom prst="foldedCorner">
            <a:avLst>
              <a:gd name="adj" fmla="val 27333"/>
            </a:avLst>
          </a:prstGeom>
          <a:solidFill>
            <a:srgbClr val="FFFFCC"/>
          </a:solidFill>
          <a:ln w="9525" algn="ctr">
            <a:solidFill>
              <a:schemeClr val="tx1"/>
            </a:solidFill>
            <a:round/>
            <a:headEnd/>
            <a:tailEnd/>
          </a:ln>
        </p:spPr>
        <p:txBody>
          <a:bodyPr/>
          <a:lstStyle/>
          <a:p>
            <a:r>
              <a:rPr lang="en-US" sz="1600">
                <a:cs typeface="Arial" pitchFamily="34" charset="0"/>
              </a:rPr>
              <a:t>This is a data mining course.</a:t>
            </a:r>
            <a:endParaRPr lang="en-AU" sz="1600">
              <a:cs typeface="Arial" pitchFamily="34" charset="0"/>
            </a:endParaRPr>
          </a:p>
        </p:txBody>
      </p:sp>
      <p:sp>
        <p:nvSpPr>
          <p:cNvPr id="27654" name="Folded Corner 15"/>
          <p:cNvSpPr>
            <a:spLocks noChangeArrowheads="1"/>
          </p:cNvSpPr>
          <p:nvPr/>
        </p:nvSpPr>
        <p:spPr bwMode="auto">
          <a:xfrm>
            <a:off x="1499704" y="3580908"/>
            <a:ext cx="1714500" cy="1357313"/>
          </a:xfrm>
          <a:prstGeom prst="foldedCorner">
            <a:avLst>
              <a:gd name="adj" fmla="val 27333"/>
            </a:avLst>
          </a:prstGeom>
          <a:solidFill>
            <a:srgbClr val="FFFFCC"/>
          </a:solidFill>
          <a:ln w="9525" algn="ctr">
            <a:solidFill>
              <a:schemeClr val="tx1"/>
            </a:solidFill>
            <a:round/>
            <a:headEnd/>
            <a:tailEnd/>
          </a:ln>
        </p:spPr>
        <p:txBody>
          <a:bodyPr/>
          <a:lstStyle/>
          <a:p>
            <a:r>
              <a:rPr lang="en-US" sz="1600">
                <a:cs typeface="Arial" pitchFamily="34" charset="0"/>
              </a:rPr>
              <a:t>We are studying text mining. Text mining is a subfield of data mining.</a:t>
            </a:r>
            <a:endParaRPr lang="en-AU" sz="1600">
              <a:cs typeface="Arial" pitchFamily="34" charset="0"/>
            </a:endParaRPr>
          </a:p>
        </p:txBody>
      </p:sp>
      <p:sp>
        <p:nvSpPr>
          <p:cNvPr id="27655" name="Folded Corner 16"/>
          <p:cNvSpPr>
            <a:spLocks noChangeArrowheads="1"/>
          </p:cNvSpPr>
          <p:nvPr/>
        </p:nvSpPr>
        <p:spPr bwMode="auto">
          <a:xfrm>
            <a:off x="1539701" y="5363676"/>
            <a:ext cx="1714500" cy="1357313"/>
          </a:xfrm>
          <a:prstGeom prst="foldedCorner">
            <a:avLst>
              <a:gd name="adj" fmla="val 27333"/>
            </a:avLst>
          </a:prstGeom>
          <a:solidFill>
            <a:srgbClr val="FFFFCC"/>
          </a:solidFill>
          <a:ln w="9525" algn="ctr">
            <a:solidFill>
              <a:schemeClr val="tx1"/>
            </a:solidFill>
            <a:round/>
            <a:headEnd/>
            <a:tailEnd/>
          </a:ln>
        </p:spPr>
        <p:txBody>
          <a:bodyPr/>
          <a:lstStyle/>
          <a:p>
            <a:r>
              <a:rPr lang="en-US" sz="1600">
                <a:cs typeface="Arial" pitchFamily="34" charset="0"/>
              </a:rPr>
              <a:t>Mining text is interesting, and </a:t>
            </a:r>
            <a:r>
              <a:rPr lang="en-AU" sz="1600">
                <a:cs typeface="Arial" pitchFamily="34" charset="0"/>
              </a:rPr>
              <a:t>I am interested in it.</a:t>
            </a:r>
          </a:p>
        </p:txBody>
      </p:sp>
      <p:cxnSp>
        <p:nvCxnSpPr>
          <p:cNvPr id="27656" name="Straight Arrow Connector 20"/>
          <p:cNvCxnSpPr>
            <a:cxnSpLocks noChangeShapeType="1"/>
          </p:cNvCxnSpPr>
          <p:nvPr/>
        </p:nvCxnSpPr>
        <p:spPr bwMode="auto">
          <a:xfrm>
            <a:off x="2928454" y="2546648"/>
            <a:ext cx="785812" cy="1587"/>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27657" name="Straight Arrow Connector 21"/>
          <p:cNvCxnSpPr>
            <a:cxnSpLocks noChangeShapeType="1"/>
          </p:cNvCxnSpPr>
          <p:nvPr/>
        </p:nvCxnSpPr>
        <p:spPr bwMode="auto">
          <a:xfrm>
            <a:off x="3214204" y="4287346"/>
            <a:ext cx="785812" cy="1587"/>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27658" name="Straight Arrow Connector 22"/>
          <p:cNvCxnSpPr>
            <a:cxnSpLocks noChangeShapeType="1"/>
          </p:cNvCxnSpPr>
          <p:nvPr/>
        </p:nvCxnSpPr>
        <p:spPr bwMode="auto">
          <a:xfrm>
            <a:off x="3039889" y="5973275"/>
            <a:ext cx="785813" cy="1588"/>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sp>
        <p:nvSpPr>
          <p:cNvPr id="27659" name="TextBox 34"/>
          <p:cNvSpPr txBox="1">
            <a:spLocks noChangeArrowheads="1"/>
          </p:cNvSpPr>
          <p:nvPr/>
        </p:nvSpPr>
        <p:spPr bwMode="auto">
          <a:xfrm>
            <a:off x="3714266" y="2352973"/>
            <a:ext cx="261001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a:solidFill>
                  <a:srgbClr val="FF0000"/>
                </a:solidFill>
                <a:latin typeface="Arial" pitchFamily="34" charset="0"/>
                <a:cs typeface="Arial" pitchFamily="34" charset="0"/>
              </a:rPr>
              <a:t>(1, 1, 0, 1, 0, 0, 0)</a:t>
            </a:r>
            <a:endParaRPr lang="en-AU">
              <a:solidFill>
                <a:srgbClr val="FF0000"/>
              </a:solidFill>
              <a:latin typeface="Arial" pitchFamily="34" charset="0"/>
              <a:cs typeface="Arial" pitchFamily="34" charset="0"/>
            </a:endParaRPr>
          </a:p>
        </p:txBody>
      </p:sp>
      <p:sp>
        <p:nvSpPr>
          <p:cNvPr id="27660" name="TextBox 38"/>
          <p:cNvSpPr txBox="1">
            <a:spLocks noChangeArrowheads="1"/>
          </p:cNvSpPr>
          <p:nvPr/>
        </p:nvSpPr>
        <p:spPr bwMode="auto">
          <a:xfrm>
            <a:off x="4000016" y="4080971"/>
            <a:ext cx="261001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dirty="0">
                <a:solidFill>
                  <a:srgbClr val="FF0000"/>
                </a:solidFill>
                <a:latin typeface="Arial" pitchFamily="34" charset="0"/>
                <a:cs typeface="Arial" pitchFamily="34" charset="0"/>
              </a:rPr>
              <a:t>(0, 1, 0, 3, 1, 1, 2)</a:t>
            </a:r>
            <a:endParaRPr lang="en-AU" dirty="0">
              <a:solidFill>
                <a:srgbClr val="FF0000"/>
              </a:solidFill>
              <a:latin typeface="Arial" pitchFamily="34" charset="0"/>
              <a:cs typeface="Arial" pitchFamily="34" charset="0"/>
            </a:endParaRPr>
          </a:p>
        </p:txBody>
      </p:sp>
      <p:sp>
        <p:nvSpPr>
          <p:cNvPr id="27661" name="TextBox 39"/>
          <p:cNvSpPr txBox="1">
            <a:spLocks noChangeArrowheads="1"/>
          </p:cNvSpPr>
          <p:nvPr/>
        </p:nvSpPr>
        <p:spPr bwMode="auto">
          <a:xfrm>
            <a:off x="3820938" y="5779601"/>
            <a:ext cx="261001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a:solidFill>
                  <a:srgbClr val="FF0000"/>
                </a:solidFill>
                <a:latin typeface="Arial" pitchFamily="34" charset="0"/>
                <a:cs typeface="Arial" pitchFamily="34" charset="0"/>
              </a:rPr>
              <a:t>(0, 0, 2, 1, 0, 0, 1)</a:t>
            </a:r>
            <a:endParaRPr lang="en-AU">
              <a:solidFill>
                <a:srgbClr val="FF0000"/>
              </a:solidFill>
              <a:latin typeface="Arial" pitchFamily="34" charset="0"/>
              <a:cs typeface="Arial" pitchFamily="34" charset="0"/>
            </a:endParaRPr>
          </a:p>
        </p:txBody>
      </p:sp>
      <p:graphicFrame>
        <p:nvGraphicFramePr>
          <p:cNvPr id="41" name="Table 40"/>
          <p:cNvGraphicFramePr>
            <a:graphicFrameLocks noGrp="1"/>
          </p:cNvGraphicFramePr>
          <p:nvPr>
            <p:extLst>
              <p:ext uri="{D42A27DB-BD31-4B8C-83A1-F6EECF244321}">
                <p14:modId xmlns:p14="http://schemas.microsoft.com/office/powerpoint/2010/main" val="508895859"/>
              </p:ext>
            </p:extLst>
          </p:nvPr>
        </p:nvGraphicFramePr>
        <p:xfrm>
          <a:off x="8633001" y="2561430"/>
          <a:ext cx="2994025" cy="2927352"/>
        </p:xfrm>
        <a:graphic>
          <a:graphicData uri="http://schemas.openxmlformats.org/drawingml/2006/table">
            <a:tbl>
              <a:tblPr/>
              <a:tblGrid>
                <a:gridCol w="427719">
                  <a:extLst>
                    <a:ext uri="{9D8B030D-6E8A-4147-A177-3AD203B41FA5}">
                      <a16:colId xmlns:a16="http://schemas.microsoft.com/office/drawing/2014/main" val="20000"/>
                    </a:ext>
                  </a:extLst>
                </a:gridCol>
                <a:gridCol w="855435">
                  <a:extLst>
                    <a:ext uri="{9D8B030D-6E8A-4147-A177-3AD203B41FA5}">
                      <a16:colId xmlns:a16="http://schemas.microsoft.com/office/drawing/2014/main" val="20001"/>
                    </a:ext>
                  </a:extLst>
                </a:gridCol>
                <a:gridCol w="1026523">
                  <a:extLst>
                    <a:ext uri="{9D8B030D-6E8A-4147-A177-3AD203B41FA5}">
                      <a16:colId xmlns:a16="http://schemas.microsoft.com/office/drawing/2014/main" val="20002"/>
                    </a:ext>
                  </a:extLst>
                </a:gridCol>
                <a:gridCol w="684348">
                  <a:extLst>
                    <a:ext uri="{9D8B030D-6E8A-4147-A177-3AD203B41FA5}">
                      <a16:colId xmlns:a16="http://schemas.microsoft.com/office/drawing/2014/main" val="20003"/>
                    </a:ext>
                  </a:extLst>
                </a:gridCol>
              </a:tblGrid>
              <a:tr h="579370">
                <a:tc>
                  <a:txBody>
                    <a:bodyPr/>
                    <a:lstStyle/>
                    <a:p>
                      <a:pPr marL="0" marR="0" lvl="0" indent="0" algn="ctr" defTabSz="914400" rtl="0" eaLnBrk="1" fontAlgn="base" latinLnBrk="0" hangingPunct="1">
                        <a:lnSpc>
                          <a:spcPct val="100000"/>
                        </a:lnSpc>
                        <a:spcBef>
                          <a:spcPct val="0"/>
                        </a:spcBef>
                        <a:spcAft>
                          <a:spcPct val="0"/>
                        </a:spcAft>
                        <a:buClr>
                          <a:srgbClr val="0000CC"/>
                        </a:buClr>
                        <a:buSzTx/>
                        <a:buFont typeface="Symbol" pitchFamily="18" charset="2"/>
                        <a:buNone/>
                        <a:tabLst/>
                      </a:pPr>
                      <a:r>
                        <a:rPr kumimoji="0" lang="en-US" sz="1600" b="0" i="0" u="none" strike="noStrike" cap="none" normalizeH="0" baseline="0" dirty="0">
                          <a:ln>
                            <a:noFill/>
                          </a:ln>
                          <a:solidFill>
                            <a:srgbClr val="000066"/>
                          </a:solidFill>
                          <a:effectLst/>
                          <a:latin typeface="Times New Roman" pitchFamily="18" charset="0"/>
                        </a:rPr>
                        <a:t>ID</a:t>
                      </a:r>
                      <a:endParaRPr kumimoji="0" lang="en-AU" sz="1600" b="0" i="0" u="none" strike="noStrike" cap="none" normalizeH="0" baseline="0" dirty="0">
                        <a:ln>
                          <a:noFill/>
                        </a:ln>
                        <a:solidFill>
                          <a:srgbClr val="000066"/>
                        </a:solidFill>
                        <a:effectLst/>
                        <a:latin typeface="Times New Roman" pitchFamily="18" charset="0"/>
                      </a:endParaRPr>
                    </a:p>
                  </a:txBody>
                  <a:tcPr marL="91450" marR="91450" marT="45740" marB="4574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3">
                        <a:lumMod val="40000"/>
                        <a:lumOff val="60000"/>
                      </a:schemeClr>
                    </a:solidFill>
                  </a:tcPr>
                </a:tc>
                <a:tc>
                  <a:txBody>
                    <a:bodyPr/>
                    <a:lstStyle/>
                    <a:p>
                      <a:pPr marL="0" marR="0" lvl="0" indent="0" algn="ctr" defTabSz="914400" rtl="0" eaLnBrk="1" fontAlgn="base" latinLnBrk="0" hangingPunct="1">
                        <a:lnSpc>
                          <a:spcPct val="100000"/>
                        </a:lnSpc>
                        <a:spcBef>
                          <a:spcPct val="0"/>
                        </a:spcBef>
                        <a:spcAft>
                          <a:spcPct val="0"/>
                        </a:spcAft>
                        <a:buClr>
                          <a:srgbClr val="0000CC"/>
                        </a:buClr>
                        <a:buSzTx/>
                        <a:buFont typeface="Symbol" pitchFamily="18" charset="2"/>
                        <a:buNone/>
                        <a:tabLst/>
                      </a:pPr>
                      <a:r>
                        <a:rPr kumimoji="0" lang="en-US" sz="1600" b="0" i="0" u="none" strike="noStrike" cap="none" normalizeH="0" baseline="0" dirty="0">
                          <a:ln>
                            <a:noFill/>
                          </a:ln>
                          <a:solidFill>
                            <a:srgbClr val="000066"/>
                          </a:solidFill>
                          <a:effectLst/>
                          <a:latin typeface="Times New Roman" pitchFamily="18" charset="0"/>
                        </a:rPr>
                        <a:t>word</a:t>
                      </a:r>
                      <a:endParaRPr kumimoji="0" lang="en-AU" sz="1600" b="0" i="0" u="none" strike="noStrike" cap="none" normalizeH="0" baseline="0" dirty="0">
                        <a:ln>
                          <a:noFill/>
                        </a:ln>
                        <a:solidFill>
                          <a:srgbClr val="000066"/>
                        </a:solidFill>
                        <a:effectLst/>
                        <a:latin typeface="Times New Roman" pitchFamily="18" charset="0"/>
                      </a:endParaRPr>
                    </a:p>
                  </a:txBody>
                  <a:tcPr marL="91450" marR="91450" marT="45740" marB="4574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3">
                        <a:lumMod val="40000"/>
                        <a:lumOff val="60000"/>
                      </a:schemeClr>
                    </a:solidFill>
                  </a:tcPr>
                </a:tc>
                <a:tc>
                  <a:txBody>
                    <a:bodyPr/>
                    <a:lstStyle/>
                    <a:p>
                      <a:pPr marL="0" marR="0" lvl="0" indent="0" algn="ctr" defTabSz="914400" rtl="0" eaLnBrk="1" fontAlgn="base" latinLnBrk="0" hangingPunct="1">
                        <a:lnSpc>
                          <a:spcPct val="100000"/>
                        </a:lnSpc>
                        <a:spcBef>
                          <a:spcPct val="0"/>
                        </a:spcBef>
                        <a:spcAft>
                          <a:spcPct val="0"/>
                        </a:spcAft>
                        <a:buClr>
                          <a:srgbClr val="0000CC"/>
                        </a:buClr>
                        <a:buSzTx/>
                        <a:buFont typeface="Symbol" pitchFamily="18" charset="2"/>
                        <a:buNone/>
                        <a:tabLst/>
                      </a:pPr>
                      <a:r>
                        <a:rPr kumimoji="0" lang="en-US" sz="1600" b="0" i="0" u="none" strike="noStrike" cap="none" normalizeH="0" baseline="0" dirty="0">
                          <a:ln>
                            <a:noFill/>
                          </a:ln>
                          <a:solidFill>
                            <a:srgbClr val="000066"/>
                          </a:solidFill>
                          <a:effectLst/>
                          <a:latin typeface="Times New Roman" pitchFamily="18" charset="0"/>
                        </a:rPr>
                        <a:t>document frequency</a:t>
                      </a:r>
                      <a:endParaRPr kumimoji="0" lang="en-AU" sz="1600" b="0" i="0" u="none" strike="noStrike" cap="none" normalizeH="0" baseline="0" dirty="0">
                        <a:ln>
                          <a:noFill/>
                        </a:ln>
                        <a:solidFill>
                          <a:srgbClr val="000066"/>
                        </a:solidFill>
                        <a:effectLst/>
                        <a:latin typeface="Times New Roman" pitchFamily="18" charset="0"/>
                      </a:endParaRPr>
                    </a:p>
                  </a:txBody>
                  <a:tcPr marL="91450" marR="91450" marT="45740" marB="4574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3">
                        <a:lumMod val="40000"/>
                        <a:lumOff val="60000"/>
                      </a:schemeClr>
                    </a:solidFill>
                  </a:tcPr>
                </a:tc>
                <a:tc>
                  <a:txBody>
                    <a:bodyPr/>
                    <a:lstStyle/>
                    <a:p>
                      <a:pPr marL="0" marR="0" lvl="0" indent="0" algn="ctr" defTabSz="914400" rtl="0" eaLnBrk="1" fontAlgn="base" latinLnBrk="0" hangingPunct="1">
                        <a:lnSpc>
                          <a:spcPct val="100000"/>
                        </a:lnSpc>
                        <a:spcBef>
                          <a:spcPct val="0"/>
                        </a:spcBef>
                        <a:spcAft>
                          <a:spcPct val="0"/>
                        </a:spcAft>
                        <a:buClr>
                          <a:srgbClr val="0000CC"/>
                        </a:buClr>
                        <a:buSzTx/>
                        <a:buFont typeface="Symbol" pitchFamily="18" charset="2"/>
                        <a:buNone/>
                        <a:tabLst/>
                      </a:pPr>
                      <a:r>
                        <a:rPr kumimoji="0" lang="en-US" sz="1600" b="0" i="0" u="none" strike="noStrike" cap="none" normalizeH="0" baseline="0" dirty="0">
                          <a:ln>
                            <a:noFill/>
                          </a:ln>
                          <a:solidFill>
                            <a:srgbClr val="000066"/>
                          </a:solidFill>
                          <a:effectLst/>
                          <a:latin typeface="Times New Roman" pitchFamily="18" charset="0"/>
                        </a:rPr>
                        <a:t>IDF</a:t>
                      </a:r>
                      <a:endParaRPr kumimoji="0" lang="en-AU" sz="1600" b="0" i="0" u="none" strike="noStrike" cap="none" normalizeH="0" baseline="0" dirty="0">
                        <a:ln>
                          <a:noFill/>
                        </a:ln>
                        <a:solidFill>
                          <a:srgbClr val="000066"/>
                        </a:solidFill>
                        <a:effectLst/>
                        <a:latin typeface="Times New Roman" pitchFamily="18" charset="0"/>
                      </a:endParaRPr>
                    </a:p>
                  </a:txBody>
                  <a:tcPr marL="91450" marR="91450" marT="45740" marB="4574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3">
                        <a:lumMod val="40000"/>
                        <a:lumOff val="60000"/>
                      </a:schemeClr>
                    </a:solidFill>
                  </a:tcPr>
                </a:tc>
                <a:extLst>
                  <a:ext uri="{0D108BD9-81ED-4DB2-BD59-A6C34878D82A}">
                    <a16:rowId xmlns:a16="http://schemas.microsoft.com/office/drawing/2014/main" val="10000"/>
                  </a:ext>
                </a:extLst>
              </a:tr>
              <a:tr h="335426">
                <a:tc>
                  <a:txBody>
                    <a:bodyPr/>
                    <a:lstStyle/>
                    <a:p>
                      <a:pPr marL="0" marR="0" lvl="0" indent="0" algn="ctr" defTabSz="914400" rtl="0" eaLnBrk="1" fontAlgn="base" latinLnBrk="0" hangingPunct="1">
                        <a:lnSpc>
                          <a:spcPct val="100000"/>
                        </a:lnSpc>
                        <a:spcBef>
                          <a:spcPct val="0"/>
                        </a:spcBef>
                        <a:spcAft>
                          <a:spcPct val="0"/>
                        </a:spcAft>
                        <a:buClr>
                          <a:srgbClr val="0000CC"/>
                        </a:buClr>
                        <a:buSzTx/>
                        <a:buFont typeface="Symbol" pitchFamily="18" charset="2"/>
                        <a:buNone/>
                        <a:tabLst/>
                      </a:pPr>
                      <a:r>
                        <a:rPr kumimoji="0" lang="en-US" sz="1600" b="0" i="0" u="none" strike="noStrike" cap="none" normalizeH="0" baseline="0">
                          <a:ln>
                            <a:noFill/>
                          </a:ln>
                          <a:solidFill>
                            <a:srgbClr val="000000"/>
                          </a:solidFill>
                          <a:effectLst/>
                          <a:latin typeface="Times New Roman" pitchFamily="18" charset="0"/>
                        </a:rPr>
                        <a:t>1</a:t>
                      </a:r>
                      <a:endParaRPr kumimoji="0" lang="en-AU" sz="1600" b="0" i="0" u="none" strike="noStrike" cap="none" normalizeH="0" baseline="0">
                        <a:ln>
                          <a:noFill/>
                        </a:ln>
                        <a:solidFill>
                          <a:srgbClr val="000000"/>
                        </a:solidFill>
                        <a:effectLst/>
                        <a:latin typeface="Times New Roman" pitchFamily="18" charset="0"/>
                      </a:endParaRPr>
                    </a:p>
                  </a:txBody>
                  <a:tcPr marL="91450" marR="91450" marT="45740" marB="4574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3F4"/>
                    </a:solidFill>
                  </a:tcPr>
                </a:tc>
                <a:tc>
                  <a:txBody>
                    <a:bodyPr/>
                    <a:lstStyle/>
                    <a:p>
                      <a:pPr marL="0" marR="0" lvl="0" indent="0" algn="ctr" defTabSz="914400" rtl="0" eaLnBrk="1" fontAlgn="base" latinLnBrk="0" hangingPunct="1">
                        <a:lnSpc>
                          <a:spcPct val="100000"/>
                        </a:lnSpc>
                        <a:spcBef>
                          <a:spcPct val="0"/>
                        </a:spcBef>
                        <a:spcAft>
                          <a:spcPct val="0"/>
                        </a:spcAft>
                        <a:buClr>
                          <a:srgbClr val="0000CC"/>
                        </a:buClr>
                        <a:buSzTx/>
                        <a:buFont typeface="Symbol" pitchFamily="18" charset="2"/>
                        <a:buNone/>
                        <a:tabLst/>
                      </a:pPr>
                      <a:r>
                        <a:rPr kumimoji="0" lang="en-US" sz="1600" b="0" i="0" u="none" strike="noStrike" cap="none" normalizeH="0" baseline="0" dirty="0">
                          <a:ln>
                            <a:noFill/>
                          </a:ln>
                          <a:solidFill>
                            <a:srgbClr val="000000"/>
                          </a:solidFill>
                          <a:effectLst/>
                          <a:latin typeface="Times New Roman" pitchFamily="18" charset="0"/>
                        </a:rPr>
                        <a:t>course</a:t>
                      </a:r>
                      <a:endParaRPr kumimoji="0" lang="en-AU" sz="1600" b="0" i="0" u="none" strike="noStrike" cap="none" normalizeH="0" baseline="0" dirty="0">
                        <a:ln>
                          <a:noFill/>
                        </a:ln>
                        <a:solidFill>
                          <a:srgbClr val="000000"/>
                        </a:solidFill>
                        <a:effectLst/>
                        <a:latin typeface="Times New Roman" pitchFamily="18" charset="0"/>
                      </a:endParaRPr>
                    </a:p>
                  </a:txBody>
                  <a:tcPr marL="91450" marR="91450" marT="45740" marB="4574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3F4"/>
                    </a:solidFill>
                  </a:tcPr>
                </a:tc>
                <a:tc>
                  <a:txBody>
                    <a:bodyPr/>
                    <a:lstStyle/>
                    <a:p>
                      <a:pPr marL="0" marR="0" lvl="0" indent="0" algn="ctr" defTabSz="914400" rtl="0" eaLnBrk="1" fontAlgn="base" latinLnBrk="0" hangingPunct="1">
                        <a:lnSpc>
                          <a:spcPct val="100000"/>
                        </a:lnSpc>
                        <a:spcBef>
                          <a:spcPct val="0"/>
                        </a:spcBef>
                        <a:spcAft>
                          <a:spcPct val="0"/>
                        </a:spcAft>
                        <a:buClr>
                          <a:srgbClr val="0000CC"/>
                        </a:buClr>
                        <a:buSzTx/>
                        <a:buFont typeface="Symbol" pitchFamily="18" charset="2"/>
                        <a:buNone/>
                        <a:tabLst/>
                      </a:pPr>
                      <a:r>
                        <a:rPr kumimoji="0" lang="en-US" sz="1600" b="0" i="0" u="none" strike="noStrike" cap="none" normalizeH="0" baseline="0">
                          <a:ln>
                            <a:noFill/>
                          </a:ln>
                          <a:solidFill>
                            <a:srgbClr val="000000"/>
                          </a:solidFill>
                          <a:effectLst/>
                          <a:latin typeface="Times New Roman" pitchFamily="18" charset="0"/>
                        </a:rPr>
                        <a:t>1</a:t>
                      </a:r>
                      <a:endParaRPr kumimoji="0" lang="en-AU" sz="1600" b="0" i="0" u="none" strike="noStrike" cap="none" normalizeH="0" baseline="0">
                        <a:ln>
                          <a:noFill/>
                        </a:ln>
                        <a:solidFill>
                          <a:srgbClr val="000000"/>
                        </a:solidFill>
                        <a:effectLst/>
                        <a:latin typeface="Times New Roman" pitchFamily="18" charset="0"/>
                      </a:endParaRPr>
                    </a:p>
                  </a:txBody>
                  <a:tcPr marL="91450" marR="91450" marT="45740" marB="4574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3F4"/>
                    </a:solidFill>
                  </a:tcPr>
                </a:tc>
                <a:tc>
                  <a:txBody>
                    <a:bodyPr/>
                    <a:lstStyle/>
                    <a:p>
                      <a:pPr marL="0" marR="0" lvl="0" indent="0" algn="ctr" defTabSz="914400" rtl="0" eaLnBrk="1" fontAlgn="base" latinLnBrk="0" hangingPunct="1">
                        <a:lnSpc>
                          <a:spcPct val="100000"/>
                        </a:lnSpc>
                        <a:spcBef>
                          <a:spcPct val="0"/>
                        </a:spcBef>
                        <a:spcAft>
                          <a:spcPct val="0"/>
                        </a:spcAft>
                        <a:buClr>
                          <a:srgbClr val="0000CC"/>
                        </a:buClr>
                        <a:buSzTx/>
                        <a:buFont typeface="Symbol" pitchFamily="18" charset="2"/>
                        <a:buNone/>
                        <a:tabLst/>
                      </a:pPr>
                      <a:r>
                        <a:rPr kumimoji="0" lang="en-US" sz="1600" b="0" i="0" u="none" strike="noStrike" cap="none" normalizeH="0" baseline="0">
                          <a:ln>
                            <a:noFill/>
                          </a:ln>
                          <a:solidFill>
                            <a:srgbClr val="000000"/>
                          </a:solidFill>
                          <a:effectLst/>
                          <a:latin typeface="Times New Roman" pitchFamily="18" charset="0"/>
                        </a:rPr>
                        <a:t>0.477</a:t>
                      </a:r>
                      <a:endParaRPr kumimoji="0" lang="en-AU" sz="1600" b="0" i="0" u="none" strike="noStrike" cap="none" normalizeH="0" baseline="0">
                        <a:ln>
                          <a:noFill/>
                        </a:ln>
                        <a:solidFill>
                          <a:srgbClr val="000000"/>
                        </a:solidFill>
                        <a:effectLst/>
                        <a:latin typeface="Times New Roman" pitchFamily="18" charset="0"/>
                      </a:endParaRPr>
                    </a:p>
                  </a:txBody>
                  <a:tcPr marL="91450" marR="91450" marT="45740" marB="4574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3F4"/>
                    </a:solidFill>
                  </a:tcPr>
                </a:tc>
                <a:extLst>
                  <a:ext uri="{0D108BD9-81ED-4DB2-BD59-A6C34878D82A}">
                    <a16:rowId xmlns:a16="http://schemas.microsoft.com/office/drawing/2014/main" val="10001"/>
                  </a:ext>
                </a:extLst>
              </a:tr>
              <a:tr h="335426">
                <a:tc>
                  <a:txBody>
                    <a:bodyPr/>
                    <a:lstStyle/>
                    <a:p>
                      <a:pPr marL="0" marR="0" lvl="0" indent="0" algn="ctr" defTabSz="914400" rtl="0" eaLnBrk="1" fontAlgn="base" latinLnBrk="0" hangingPunct="1">
                        <a:lnSpc>
                          <a:spcPct val="100000"/>
                        </a:lnSpc>
                        <a:spcBef>
                          <a:spcPct val="0"/>
                        </a:spcBef>
                        <a:spcAft>
                          <a:spcPct val="0"/>
                        </a:spcAft>
                        <a:buClr>
                          <a:srgbClr val="0000CC"/>
                        </a:buClr>
                        <a:buSzTx/>
                        <a:buFont typeface="Symbol" pitchFamily="18" charset="2"/>
                        <a:buNone/>
                        <a:tabLst/>
                      </a:pPr>
                      <a:r>
                        <a:rPr kumimoji="0" lang="en-US" sz="1600" b="0" i="0" u="none" strike="noStrike" cap="none" normalizeH="0" baseline="0">
                          <a:ln>
                            <a:noFill/>
                          </a:ln>
                          <a:solidFill>
                            <a:srgbClr val="000000"/>
                          </a:solidFill>
                          <a:effectLst/>
                          <a:latin typeface="Times New Roman" pitchFamily="18" charset="0"/>
                        </a:rPr>
                        <a:t>2</a:t>
                      </a:r>
                      <a:endParaRPr kumimoji="0" lang="en-AU" sz="1600" b="0" i="0" u="none" strike="noStrike" cap="none" normalizeH="0" baseline="0">
                        <a:ln>
                          <a:noFill/>
                        </a:ln>
                        <a:solidFill>
                          <a:srgbClr val="000000"/>
                        </a:solidFill>
                        <a:effectLst/>
                        <a:latin typeface="Times New Roman" pitchFamily="18" charset="0"/>
                      </a:endParaRPr>
                    </a:p>
                  </a:txBody>
                  <a:tcPr marL="91450" marR="91450" marT="45740" marB="4574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3F9FA"/>
                    </a:solidFill>
                  </a:tcPr>
                </a:tc>
                <a:tc>
                  <a:txBody>
                    <a:bodyPr/>
                    <a:lstStyle/>
                    <a:p>
                      <a:pPr marL="0" marR="0" lvl="0" indent="0" algn="ctr" defTabSz="914400" rtl="0" eaLnBrk="1" fontAlgn="base" latinLnBrk="0" hangingPunct="1">
                        <a:lnSpc>
                          <a:spcPct val="100000"/>
                        </a:lnSpc>
                        <a:spcBef>
                          <a:spcPct val="0"/>
                        </a:spcBef>
                        <a:spcAft>
                          <a:spcPct val="0"/>
                        </a:spcAft>
                        <a:buClr>
                          <a:srgbClr val="0000CC"/>
                        </a:buClr>
                        <a:buSzTx/>
                        <a:buFont typeface="Symbol" pitchFamily="18" charset="2"/>
                        <a:buNone/>
                        <a:tabLst/>
                      </a:pPr>
                      <a:r>
                        <a:rPr kumimoji="0" lang="en-US" sz="1600" b="0" i="0" u="none" strike="noStrike" cap="none" normalizeH="0" baseline="0">
                          <a:ln>
                            <a:noFill/>
                          </a:ln>
                          <a:solidFill>
                            <a:srgbClr val="000000"/>
                          </a:solidFill>
                          <a:effectLst/>
                          <a:latin typeface="Times New Roman" pitchFamily="18" charset="0"/>
                        </a:rPr>
                        <a:t>data</a:t>
                      </a:r>
                      <a:endParaRPr kumimoji="0" lang="en-AU" sz="1600" b="0" i="0" u="none" strike="noStrike" cap="none" normalizeH="0" baseline="0">
                        <a:ln>
                          <a:noFill/>
                        </a:ln>
                        <a:solidFill>
                          <a:srgbClr val="000000"/>
                        </a:solidFill>
                        <a:effectLst/>
                        <a:latin typeface="Times New Roman" pitchFamily="18" charset="0"/>
                      </a:endParaRPr>
                    </a:p>
                  </a:txBody>
                  <a:tcPr marL="91450" marR="91450" marT="45740" marB="4574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3F9FA"/>
                    </a:solidFill>
                  </a:tcPr>
                </a:tc>
                <a:tc>
                  <a:txBody>
                    <a:bodyPr/>
                    <a:lstStyle/>
                    <a:p>
                      <a:pPr marL="0" marR="0" lvl="0" indent="0" algn="ctr" defTabSz="914400" rtl="0" eaLnBrk="1" fontAlgn="base" latinLnBrk="0" hangingPunct="1">
                        <a:lnSpc>
                          <a:spcPct val="100000"/>
                        </a:lnSpc>
                        <a:spcBef>
                          <a:spcPct val="0"/>
                        </a:spcBef>
                        <a:spcAft>
                          <a:spcPct val="0"/>
                        </a:spcAft>
                        <a:buClr>
                          <a:srgbClr val="0000CC"/>
                        </a:buClr>
                        <a:buSzTx/>
                        <a:buFont typeface="Symbol" pitchFamily="18" charset="2"/>
                        <a:buNone/>
                        <a:tabLst/>
                      </a:pPr>
                      <a:r>
                        <a:rPr kumimoji="0" lang="en-US" sz="1600" b="0" i="0" u="none" strike="noStrike" cap="none" normalizeH="0" baseline="0">
                          <a:ln>
                            <a:noFill/>
                          </a:ln>
                          <a:solidFill>
                            <a:srgbClr val="000000"/>
                          </a:solidFill>
                          <a:effectLst/>
                          <a:latin typeface="Times New Roman" pitchFamily="18" charset="0"/>
                        </a:rPr>
                        <a:t>2</a:t>
                      </a:r>
                      <a:endParaRPr kumimoji="0" lang="en-AU" sz="1600" b="0" i="0" u="none" strike="noStrike" cap="none" normalizeH="0" baseline="0">
                        <a:ln>
                          <a:noFill/>
                        </a:ln>
                        <a:solidFill>
                          <a:srgbClr val="000000"/>
                        </a:solidFill>
                        <a:effectLst/>
                        <a:latin typeface="Times New Roman" pitchFamily="18" charset="0"/>
                      </a:endParaRPr>
                    </a:p>
                  </a:txBody>
                  <a:tcPr marL="91450" marR="91450" marT="45740" marB="4574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3F9FA"/>
                    </a:solidFill>
                  </a:tcPr>
                </a:tc>
                <a:tc>
                  <a:txBody>
                    <a:bodyPr/>
                    <a:lstStyle/>
                    <a:p>
                      <a:pPr marL="0" marR="0" lvl="0" indent="0" algn="ctr" defTabSz="914400" rtl="0" eaLnBrk="1" fontAlgn="base" latinLnBrk="0" hangingPunct="1">
                        <a:lnSpc>
                          <a:spcPct val="100000"/>
                        </a:lnSpc>
                        <a:spcBef>
                          <a:spcPct val="0"/>
                        </a:spcBef>
                        <a:spcAft>
                          <a:spcPct val="0"/>
                        </a:spcAft>
                        <a:buClr>
                          <a:srgbClr val="0000CC"/>
                        </a:buClr>
                        <a:buSzTx/>
                        <a:buFont typeface="Symbol" pitchFamily="18" charset="2"/>
                        <a:buNone/>
                        <a:tabLst/>
                      </a:pPr>
                      <a:r>
                        <a:rPr kumimoji="0" lang="en-US" sz="1600" b="0" i="0" u="none" strike="noStrike" cap="none" normalizeH="0" baseline="0">
                          <a:ln>
                            <a:noFill/>
                          </a:ln>
                          <a:solidFill>
                            <a:srgbClr val="000000"/>
                          </a:solidFill>
                          <a:effectLst/>
                          <a:latin typeface="Times New Roman" pitchFamily="18" charset="0"/>
                        </a:rPr>
                        <a:t>0.176</a:t>
                      </a:r>
                      <a:endParaRPr kumimoji="0" lang="en-AU" sz="1600" b="0" i="0" u="none" strike="noStrike" cap="none" normalizeH="0" baseline="0">
                        <a:ln>
                          <a:noFill/>
                        </a:ln>
                        <a:solidFill>
                          <a:srgbClr val="000000"/>
                        </a:solidFill>
                        <a:effectLst/>
                        <a:latin typeface="Times New Roman" pitchFamily="18" charset="0"/>
                      </a:endParaRPr>
                    </a:p>
                  </a:txBody>
                  <a:tcPr marL="91450" marR="91450" marT="45740" marB="4574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3F9FA"/>
                    </a:solidFill>
                  </a:tcPr>
                </a:tc>
                <a:extLst>
                  <a:ext uri="{0D108BD9-81ED-4DB2-BD59-A6C34878D82A}">
                    <a16:rowId xmlns:a16="http://schemas.microsoft.com/office/drawing/2014/main" val="10002"/>
                  </a:ext>
                </a:extLst>
              </a:tr>
              <a:tr h="335426">
                <a:tc>
                  <a:txBody>
                    <a:bodyPr/>
                    <a:lstStyle/>
                    <a:p>
                      <a:pPr marL="0" marR="0" lvl="0" indent="0" algn="ctr" defTabSz="914400" rtl="0" eaLnBrk="1" fontAlgn="base" latinLnBrk="0" hangingPunct="1">
                        <a:lnSpc>
                          <a:spcPct val="100000"/>
                        </a:lnSpc>
                        <a:spcBef>
                          <a:spcPct val="0"/>
                        </a:spcBef>
                        <a:spcAft>
                          <a:spcPct val="0"/>
                        </a:spcAft>
                        <a:buClr>
                          <a:srgbClr val="0000CC"/>
                        </a:buClr>
                        <a:buSzTx/>
                        <a:buFont typeface="Symbol" pitchFamily="18" charset="2"/>
                        <a:buNone/>
                        <a:tabLst/>
                      </a:pPr>
                      <a:r>
                        <a:rPr kumimoji="0" lang="en-US" sz="1600" b="0" i="0" u="none" strike="noStrike" cap="none" normalizeH="0" baseline="0">
                          <a:ln>
                            <a:noFill/>
                          </a:ln>
                          <a:solidFill>
                            <a:srgbClr val="000000"/>
                          </a:solidFill>
                          <a:effectLst/>
                          <a:latin typeface="Times New Roman" pitchFamily="18" charset="0"/>
                        </a:rPr>
                        <a:t>3</a:t>
                      </a:r>
                      <a:endParaRPr kumimoji="0" lang="en-AU" sz="1600" b="0" i="0" u="none" strike="noStrike" cap="none" normalizeH="0" baseline="0">
                        <a:ln>
                          <a:noFill/>
                        </a:ln>
                        <a:solidFill>
                          <a:srgbClr val="000000"/>
                        </a:solidFill>
                        <a:effectLst/>
                        <a:latin typeface="Times New Roman" pitchFamily="18" charset="0"/>
                      </a:endParaRPr>
                    </a:p>
                  </a:txBody>
                  <a:tcPr marL="91450" marR="91450" marT="45740" marB="4574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3F4"/>
                    </a:solidFill>
                  </a:tcPr>
                </a:tc>
                <a:tc>
                  <a:txBody>
                    <a:bodyPr/>
                    <a:lstStyle/>
                    <a:p>
                      <a:pPr marL="0" marR="0" lvl="0" indent="0" algn="ctr" defTabSz="914400" rtl="0" eaLnBrk="1" fontAlgn="base" latinLnBrk="0" hangingPunct="1">
                        <a:lnSpc>
                          <a:spcPct val="100000"/>
                        </a:lnSpc>
                        <a:spcBef>
                          <a:spcPct val="0"/>
                        </a:spcBef>
                        <a:spcAft>
                          <a:spcPct val="0"/>
                        </a:spcAft>
                        <a:buClr>
                          <a:srgbClr val="0000CC"/>
                        </a:buClr>
                        <a:buSzTx/>
                        <a:buFont typeface="Symbol" pitchFamily="18" charset="2"/>
                        <a:buNone/>
                        <a:tabLst/>
                      </a:pPr>
                      <a:r>
                        <a:rPr kumimoji="0" lang="en-US" sz="1600" b="0" i="0" u="none" strike="noStrike" cap="none" normalizeH="0" baseline="0">
                          <a:ln>
                            <a:noFill/>
                          </a:ln>
                          <a:solidFill>
                            <a:srgbClr val="000000"/>
                          </a:solidFill>
                          <a:effectLst/>
                          <a:latin typeface="Times New Roman" pitchFamily="18" charset="0"/>
                        </a:rPr>
                        <a:t>interest</a:t>
                      </a:r>
                      <a:endParaRPr kumimoji="0" lang="en-AU" sz="1600" b="0" i="0" u="none" strike="noStrike" cap="none" normalizeH="0" baseline="0">
                        <a:ln>
                          <a:noFill/>
                        </a:ln>
                        <a:solidFill>
                          <a:srgbClr val="000000"/>
                        </a:solidFill>
                        <a:effectLst/>
                        <a:latin typeface="Times New Roman" pitchFamily="18" charset="0"/>
                      </a:endParaRPr>
                    </a:p>
                  </a:txBody>
                  <a:tcPr marL="91450" marR="91450" marT="45740" marB="4574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3F4"/>
                    </a:solidFill>
                  </a:tcPr>
                </a:tc>
                <a:tc>
                  <a:txBody>
                    <a:bodyPr/>
                    <a:lstStyle/>
                    <a:p>
                      <a:pPr marL="0" marR="0" lvl="0" indent="0" algn="ctr" defTabSz="914400" rtl="0" eaLnBrk="1" fontAlgn="base" latinLnBrk="0" hangingPunct="1">
                        <a:lnSpc>
                          <a:spcPct val="100000"/>
                        </a:lnSpc>
                        <a:spcBef>
                          <a:spcPct val="0"/>
                        </a:spcBef>
                        <a:spcAft>
                          <a:spcPct val="0"/>
                        </a:spcAft>
                        <a:buClr>
                          <a:srgbClr val="0000CC"/>
                        </a:buClr>
                        <a:buSzTx/>
                        <a:buFont typeface="Symbol" pitchFamily="18" charset="2"/>
                        <a:buNone/>
                        <a:tabLst/>
                      </a:pPr>
                      <a:r>
                        <a:rPr kumimoji="0" lang="en-US" sz="1600" b="0" i="0" u="none" strike="noStrike" cap="none" normalizeH="0" baseline="0">
                          <a:ln>
                            <a:noFill/>
                          </a:ln>
                          <a:solidFill>
                            <a:srgbClr val="000000"/>
                          </a:solidFill>
                          <a:effectLst/>
                          <a:latin typeface="Times New Roman" pitchFamily="18" charset="0"/>
                        </a:rPr>
                        <a:t>1</a:t>
                      </a:r>
                      <a:endParaRPr kumimoji="0" lang="en-AU" sz="1600" b="0" i="0" u="none" strike="noStrike" cap="none" normalizeH="0" baseline="0">
                        <a:ln>
                          <a:noFill/>
                        </a:ln>
                        <a:solidFill>
                          <a:srgbClr val="000000"/>
                        </a:solidFill>
                        <a:effectLst/>
                        <a:latin typeface="Times New Roman" pitchFamily="18" charset="0"/>
                      </a:endParaRPr>
                    </a:p>
                  </a:txBody>
                  <a:tcPr marL="91450" marR="91450" marT="45740" marB="4574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3F4"/>
                    </a:solidFill>
                  </a:tcPr>
                </a:tc>
                <a:tc>
                  <a:txBody>
                    <a:bodyPr/>
                    <a:lstStyle/>
                    <a:p>
                      <a:pPr marL="0" marR="0" lvl="0" indent="0" algn="ctr" defTabSz="914400" rtl="0" eaLnBrk="1" fontAlgn="base" latinLnBrk="0" hangingPunct="1">
                        <a:lnSpc>
                          <a:spcPct val="100000"/>
                        </a:lnSpc>
                        <a:spcBef>
                          <a:spcPct val="0"/>
                        </a:spcBef>
                        <a:spcAft>
                          <a:spcPct val="0"/>
                        </a:spcAft>
                        <a:buClr>
                          <a:srgbClr val="0000CC"/>
                        </a:buClr>
                        <a:buSzTx/>
                        <a:buFont typeface="Symbol" pitchFamily="18" charset="2"/>
                        <a:buNone/>
                        <a:tabLst/>
                      </a:pPr>
                      <a:r>
                        <a:rPr kumimoji="0" lang="en-US" sz="1600" b="0" i="0" u="none" strike="noStrike" cap="none" normalizeH="0" baseline="0">
                          <a:ln>
                            <a:noFill/>
                          </a:ln>
                          <a:solidFill>
                            <a:srgbClr val="000000"/>
                          </a:solidFill>
                          <a:effectLst/>
                          <a:latin typeface="Times New Roman" pitchFamily="18" charset="0"/>
                        </a:rPr>
                        <a:t>0.477</a:t>
                      </a:r>
                      <a:endParaRPr kumimoji="0" lang="en-AU" sz="1600" b="0" i="0" u="none" strike="noStrike" cap="none" normalizeH="0" baseline="0">
                        <a:ln>
                          <a:noFill/>
                        </a:ln>
                        <a:solidFill>
                          <a:srgbClr val="000000"/>
                        </a:solidFill>
                        <a:effectLst/>
                        <a:latin typeface="Times New Roman" pitchFamily="18" charset="0"/>
                      </a:endParaRPr>
                    </a:p>
                  </a:txBody>
                  <a:tcPr marL="91450" marR="91450" marT="45740" marB="4574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3F4"/>
                    </a:solidFill>
                  </a:tcPr>
                </a:tc>
                <a:extLst>
                  <a:ext uri="{0D108BD9-81ED-4DB2-BD59-A6C34878D82A}">
                    <a16:rowId xmlns:a16="http://schemas.microsoft.com/office/drawing/2014/main" val="10003"/>
                  </a:ext>
                </a:extLst>
              </a:tr>
              <a:tr h="335426">
                <a:tc>
                  <a:txBody>
                    <a:bodyPr/>
                    <a:lstStyle/>
                    <a:p>
                      <a:pPr marL="0" marR="0" lvl="0" indent="0" algn="ctr" defTabSz="914400" rtl="0" eaLnBrk="1" fontAlgn="base" latinLnBrk="0" hangingPunct="1">
                        <a:lnSpc>
                          <a:spcPct val="100000"/>
                        </a:lnSpc>
                        <a:spcBef>
                          <a:spcPct val="0"/>
                        </a:spcBef>
                        <a:spcAft>
                          <a:spcPct val="0"/>
                        </a:spcAft>
                        <a:buClr>
                          <a:srgbClr val="0000CC"/>
                        </a:buClr>
                        <a:buSzTx/>
                        <a:buFont typeface="Symbol" pitchFamily="18" charset="2"/>
                        <a:buNone/>
                        <a:tabLst/>
                      </a:pPr>
                      <a:r>
                        <a:rPr kumimoji="0" lang="en-US" sz="1600" b="0" i="0" u="none" strike="noStrike" cap="none" normalizeH="0" baseline="0">
                          <a:ln>
                            <a:noFill/>
                          </a:ln>
                          <a:solidFill>
                            <a:srgbClr val="000000"/>
                          </a:solidFill>
                          <a:effectLst/>
                          <a:latin typeface="Times New Roman" pitchFamily="18" charset="0"/>
                        </a:rPr>
                        <a:t>4</a:t>
                      </a:r>
                      <a:endParaRPr kumimoji="0" lang="en-AU" sz="1600" b="0" i="0" u="none" strike="noStrike" cap="none" normalizeH="0" baseline="0">
                        <a:ln>
                          <a:noFill/>
                        </a:ln>
                        <a:solidFill>
                          <a:srgbClr val="000000"/>
                        </a:solidFill>
                        <a:effectLst/>
                        <a:latin typeface="Times New Roman" pitchFamily="18" charset="0"/>
                      </a:endParaRPr>
                    </a:p>
                  </a:txBody>
                  <a:tcPr marL="91450" marR="91450" marT="45740" marB="4574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3F9FA"/>
                    </a:solidFill>
                  </a:tcPr>
                </a:tc>
                <a:tc>
                  <a:txBody>
                    <a:bodyPr/>
                    <a:lstStyle/>
                    <a:p>
                      <a:pPr marL="0" marR="0" lvl="0" indent="0" algn="ctr" defTabSz="914400" rtl="0" eaLnBrk="1" fontAlgn="base" latinLnBrk="0" hangingPunct="1">
                        <a:lnSpc>
                          <a:spcPct val="100000"/>
                        </a:lnSpc>
                        <a:spcBef>
                          <a:spcPct val="0"/>
                        </a:spcBef>
                        <a:spcAft>
                          <a:spcPct val="0"/>
                        </a:spcAft>
                        <a:buClr>
                          <a:srgbClr val="0000CC"/>
                        </a:buClr>
                        <a:buSzTx/>
                        <a:buFont typeface="Symbol" pitchFamily="18" charset="2"/>
                        <a:buNone/>
                        <a:tabLst/>
                      </a:pPr>
                      <a:r>
                        <a:rPr kumimoji="0" lang="en-US" sz="1600" b="0" i="0" u="none" strike="noStrike" cap="none" normalizeH="0" baseline="0">
                          <a:ln>
                            <a:noFill/>
                          </a:ln>
                          <a:solidFill>
                            <a:srgbClr val="000000"/>
                          </a:solidFill>
                          <a:effectLst/>
                          <a:latin typeface="Times New Roman" pitchFamily="18" charset="0"/>
                        </a:rPr>
                        <a:t>mine</a:t>
                      </a:r>
                      <a:endParaRPr kumimoji="0" lang="en-AU" sz="1600" b="0" i="0" u="none" strike="noStrike" cap="none" normalizeH="0" baseline="0">
                        <a:ln>
                          <a:noFill/>
                        </a:ln>
                        <a:solidFill>
                          <a:srgbClr val="000000"/>
                        </a:solidFill>
                        <a:effectLst/>
                        <a:latin typeface="Times New Roman" pitchFamily="18" charset="0"/>
                      </a:endParaRPr>
                    </a:p>
                  </a:txBody>
                  <a:tcPr marL="91450" marR="91450" marT="45740" marB="4574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3F9FA"/>
                    </a:solidFill>
                  </a:tcPr>
                </a:tc>
                <a:tc>
                  <a:txBody>
                    <a:bodyPr/>
                    <a:lstStyle/>
                    <a:p>
                      <a:pPr marL="0" marR="0" lvl="0" indent="0" algn="ctr" defTabSz="914400" rtl="0" eaLnBrk="1" fontAlgn="base" latinLnBrk="0" hangingPunct="1">
                        <a:lnSpc>
                          <a:spcPct val="100000"/>
                        </a:lnSpc>
                        <a:spcBef>
                          <a:spcPct val="0"/>
                        </a:spcBef>
                        <a:spcAft>
                          <a:spcPct val="0"/>
                        </a:spcAft>
                        <a:buClr>
                          <a:srgbClr val="0000CC"/>
                        </a:buClr>
                        <a:buSzTx/>
                        <a:buFont typeface="Symbol" pitchFamily="18" charset="2"/>
                        <a:buNone/>
                        <a:tabLst/>
                      </a:pPr>
                      <a:r>
                        <a:rPr kumimoji="0" lang="en-US" sz="1600" b="0" i="0" u="none" strike="noStrike" cap="none" normalizeH="0" baseline="0">
                          <a:ln>
                            <a:noFill/>
                          </a:ln>
                          <a:solidFill>
                            <a:srgbClr val="000000"/>
                          </a:solidFill>
                          <a:effectLst/>
                          <a:latin typeface="Times New Roman" pitchFamily="18" charset="0"/>
                        </a:rPr>
                        <a:t>3</a:t>
                      </a:r>
                      <a:endParaRPr kumimoji="0" lang="en-AU" sz="1600" b="0" i="0" u="none" strike="noStrike" cap="none" normalizeH="0" baseline="0">
                        <a:ln>
                          <a:noFill/>
                        </a:ln>
                        <a:solidFill>
                          <a:srgbClr val="000000"/>
                        </a:solidFill>
                        <a:effectLst/>
                        <a:latin typeface="Times New Roman" pitchFamily="18" charset="0"/>
                      </a:endParaRPr>
                    </a:p>
                  </a:txBody>
                  <a:tcPr marL="91450" marR="91450" marT="45740" marB="4574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3F9FA"/>
                    </a:solidFill>
                  </a:tcPr>
                </a:tc>
                <a:tc>
                  <a:txBody>
                    <a:bodyPr/>
                    <a:lstStyle/>
                    <a:p>
                      <a:pPr marL="0" marR="0" lvl="0" indent="0" algn="ctr" defTabSz="914400" rtl="0" eaLnBrk="1" fontAlgn="base" latinLnBrk="0" hangingPunct="1">
                        <a:lnSpc>
                          <a:spcPct val="100000"/>
                        </a:lnSpc>
                        <a:spcBef>
                          <a:spcPct val="0"/>
                        </a:spcBef>
                        <a:spcAft>
                          <a:spcPct val="0"/>
                        </a:spcAft>
                        <a:buClr>
                          <a:srgbClr val="0000CC"/>
                        </a:buClr>
                        <a:buSzTx/>
                        <a:buFont typeface="Symbol" pitchFamily="18" charset="2"/>
                        <a:buNone/>
                        <a:tabLst/>
                      </a:pPr>
                      <a:r>
                        <a:rPr kumimoji="0" lang="en-US" sz="1600" b="0" i="0" u="none" strike="noStrike" cap="none" normalizeH="0" baseline="0">
                          <a:ln>
                            <a:noFill/>
                          </a:ln>
                          <a:solidFill>
                            <a:srgbClr val="000000"/>
                          </a:solidFill>
                          <a:effectLst/>
                          <a:latin typeface="Times New Roman" pitchFamily="18" charset="0"/>
                        </a:rPr>
                        <a:t>0</a:t>
                      </a:r>
                      <a:endParaRPr kumimoji="0" lang="en-AU" sz="1600" b="0" i="0" u="none" strike="noStrike" cap="none" normalizeH="0" baseline="0">
                        <a:ln>
                          <a:noFill/>
                        </a:ln>
                        <a:solidFill>
                          <a:srgbClr val="000000"/>
                        </a:solidFill>
                        <a:effectLst/>
                        <a:latin typeface="Times New Roman" pitchFamily="18" charset="0"/>
                      </a:endParaRPr>
                    </a:p>
                  </a:txBody>
                  <a:tcPr marL="91450" marR="91450" marT="45740" marB="4574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3F9FA"/>
                    </a:solidFill>
                  </a:tcPr>
                </a:tc>
                <a:extLst>
                  <a:ext uri="{0D108BD9-81ED-4DB2-BD59-A6C34878D82A}">
                    <a16:rowId xmlns:a16="http://schemas.microsoft.com/office/drawing/2014/main" val="10004"/>
                  </a:ext>
                </a:extLst>
              </a:tr>
              <a:tr h="335426">
                <a:tc>
                  <a:txBody>
                    <a:bodyPr/>
                    <a:lstStyle/>
                    <a:p>
                      <a:pPr marL="0" marR="0" lvl="0" indent="0" algn="ctr" defTabSz="914400" rtl="0" eaLnBrk="1" fontAlgn="base" latinLnBrk="0" hangingPunct="1">
                        <a:lnSpc>
                          <a:spcPct val="100000"/>
                        </a:lnSpc>
                        <a:spcBef>
                          <a:spcPct val="0"/>
                        </a:spcBef>
                        <a:spcAft>
                          <a:spcPct val="0"/>
                        </a:spcAft>
                        <a:buClr>
                          <a:srgbClr val="0000CC"/>
                        </a:buClr>
                        <a:buSzTx/>
                        <a:buFont typeface="Symbol" pitchFamily="18" charset="2"/>
                        <a:buNone/>
                        <a:tabLst/>
                      </a:pPr>
                      <a:r>
                        <a:rPr kumimoji="0" lang="en-US" sz="1600" b="0" i="0" u="none" strike="noStrike" cap="none" normalizeH="0" baseline="0">
                          <a:ln>
                            <a:noFill/>
                          </a:ln>
                          <a:solidFill>
                            <a:srgbClr val="000000"/>
                          </a:solidFill>
                          <a:effectLst/>
                          <a:latin typeface="Times New Roman" pitchFamily="18" charset="0"/>
                        </a:rPr>
                        <a:t>5</a:t>
                      </a:r>
                      <a:endParaRPr kumimoji="0" lang="en-AU" sz="1600" b="0" i="0" u="none" strike="noStrike" cap="none" normalizeH="0" baseline="0">
                        <a:ln>
                          <a:noFill/>
                        </a:ln>
                        <a:solidFill>
                          <a:srgbClr val="000000"/>
                        </a:solidFill>
                        <a:effectLst/>
                        <a:latin typeface="Times New Roman" pitchFamily="18" charset="0"/>
                      </a:endParaRPr>
                    </a:p>
                  </a:txBody>
                  <a:tcPr marL="91450" marR="91450" marT="45740" marB="4574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3F4"/>
                    </a:solidFill>
                  </a:tcPr>
                </a:tc>
                <a:tc>
                  <a:txBody>
                    <a:bodyPr/>
                    <a:lstStyle/>
                    <a:p>
                      <a:pPr marL="0" marR="0" lvl="0" indent="0" algn="ctr" defTabSz="914400" rtl="0" eaLnBrk="1" fontAlgn="base" latinLnBrk="0" hangingPunct="1">
                        <a:lnSpc>
                          <a:spcPct val="100000"/>
                        </a:lnSpc>
                        <a:spcBef>
                          <a:spcPct val="0"/>
                        </a:spcBef>
                        <a:spcAft>
                          <a:spcPct val="0"/>
                        </a:spcAft>
                        <a:buClr>
                          <a:srgbClr val="0000CC"/>
                        </a:buClr>
                        <a:buSzTx/>
                        <a:buFont typeface="Symbol" pitchFamily="18" charset="2"/>
                        <a:buNone/>
                        <a:tabLst/>
                      </a:pPr>
                      <a:r>
                        <a:rPr kumimoji="0" lang="en-US" sz="1600" b="0" i="0" u="none" strike="noStrike" cap="none" normalizeH="0" baseline="0">
                          <a:ln>
                            <a:noFill/>
                          </a:ln>
                          <a:solidFill>
                            <a:srgbClr val="000000"/>
                          </a:solidFill>
                          <a:effectLst/>
                          <a:latin typeface="Times New Roman" pitchFamily="18" charset="0"/>
                        </a:rPr>
                        <a:t>study</a:t>
                      </a:r>
                      <a:endParaRPr kumimoji="0" lang="en-AU" sz="1600" b="0" i="0" u="none" strike="noStrike" cap="none" normalizeH="0" baseline="0">
                        <a:ln>
                          <a:noFill/>
                        </a:ln>
                        <a:solidFill>
                          <a:srgbClr val="000000"/>
                        </a:solidFill>
                        <a:effectLst/>
                        <a:latin typeface="Times New Roman" pitchFamily="18" charset="0"/>
                      </a:endParaRPr>
                    </a:p>
                  </a:txBody>
                  <a:tcPr marL="91450" marR="91450" marT="45740" marB="4574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3F4"/>
                    </a:solidFill>
                  </a:tcPr>
                </a:tc>
                <a:tc>
                  <a:txBody>
                    <a:bodyPr/>
                    <a:lstStyle/>
                    <a:p>
                      <a:pPr marL="0" marR="0" lvl="0" indent="0" algn="ctr" defTabSz="914400" rtl="0" eaLnBrk="1" fontAlgn="base" latinLnBrk="0" hangingPunct="1">
                        <a:lnSpc>
                          <a:spcPct val="100000"/>
                        </a:lnSpc>
                        <a:spcBef>
                          <a:spcPct val="0"/>
                        </a:spcBef>
                        <a:spcAft>
                          <a:spcPct val="0"/>
                        </a:spcAft>
                        <a:buClr>
                          <a:srgbClr val="0000CC"/>
                        </a:buClr>
                        <a:buSzTx/>
                        <a:buFont typeface="Symbol" pitchFamily="18" charset="2"/>
                        <a:buNone/>
                        <a:tabLst/>
                      </a:pPr>
                      <a:r>
                        <a:rPr kumimoji="0" lang="en-US" sz="1600" b="0" i="0" u="none" strike="noStrike" cap="none" normalizeH="0" baseline="0">
                          <a:ln>
                            <a:noFill/>
                          </a:ln>
                          <a:solidFill>
                            <a:srgbClr val="000000"/>
                          </a:solidFill>
                          <a:effectLst/>
                          <a:latin typeface="Times New Roman" pitchFamily="18" charset="0"/>
                        </a:rPr>
                        <a:t>1</a:t>
                      </a:r>
                      <a:endParaRPr kumimoji="0" lang="en-AU" sz="1600" b="0" i="0" u="none" strike="noStrike" cap="none" normalizeH="0" baseline="0">
                        <a:ln>
                          <a:noFill/>
                        </a:ln>
                        <a:solidFill>
                          <a:srgbClr val="000000"/>
                        </a:solidFill>
                        <a:effectLst/>
                        <a:latin typeface="Times New Roman" pitchFamily="18" charset="0"/>
                      </a:endParaRPr>
                    </a:p>
                  </a:txBody>
                  <a:tcPr marL="91450" marR="91450" marT="45740" marB="4574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3F4"/>
                    </a:solidFill>
                  </a:tcPr>
                </a:tc>
                <a:tc>
                  <a:txBody>
                    <a:bodyPr/>
                    <a:lstStyle/>
                    <a:p>
                      <a:pPr marL="0" marR="0" lvl="0" indent="0" algn="ctr" defTabSz="914400" rtl="0" eaLnBrk="1" fontAlgn="base" latinLnBrk="0" hangingPunct="1">
                        <a:lnSpc>
                          <a:spcPct val="100000"/>
                        </a:lnSpc>
                        <a:spcBef>
                          <a:spcPct val="0"/>
                        </a:spcBef>
                        <a:spcAft>
                          <a:spcPct val="0"/>
                        </a:spcAft>
                        <a:buClr>
                          <a:srgbClr val="0000CC"/>
                        </a:buClr>
                        <a:buSzTx/>
                        <a:buFont typeface="Symbol" pitchFamily="18" charset="2"/>
                        <a:buNone/>
                        <a:tabLst/>
                      </a:pPr>
                      <a:r>
                        <a:rPr kumimoji="0" lang="en-US" sz="1600" b="0" i="0" u="none" strike="noStrike" cap="none" normalizeH="0" baseline="0">
                          <a:ln>
                            <a:noFill/>
                          </a:ln>
                          <a:solidFill>
                            <a:srgbClr val="000000"/>
                          </a:solidFill>
                          <a:effectLst/>
                          <a:latin typeface="Times New Roman" pitchFamily="18" charset="0"/>
                        </a:rPr>
                        <a:t>0.477</a:t>
                      </a:r>
                      <a:endParaRPr kumimoji="0" lang="en-AU" sz="1600" b="0" i="0" u="none" strike="noStrike" cap="none" normalizeH="0" baseline="0">
                        <a:ln>
                          <a:noFill/>
                        </a:ln>
                        <a:solidFill>
                          <a:srgbClr val="000000"/>
                        </a:solidFill>
                        <a:effectLst/>
                        <a:latin typeface="Times New Roman" pitchFamily="18" charset="0"/>
                      </a:endParaRPr>
                    </a:p>
                  </a:txBody>
                  <a:tcPr marL="91450" marR="91450" marT="45740" marB="4574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3F4"/>
                    </a:solidFill>
                  </a:tcPr>
                </a:tc>
                <a:extLst>
                  <a:ext uri="{0D108BD9-81ED-4DB2-BD59-A6C34878D82A}">
                    <a16:rowId xmlns:a16="http://schemas.microsoft.com/office/drawing/2014/main" val="10005"/>
                  </a:ext>
                </a:extLst>
              </a:tr>
              <a:tr h="335426">
                <a:tc>
                  <a:txBody>
                    <a:bodyPr/>
                    <a:lstStyle/>
                    <a:p>
                      <a:pPr marL="0" marR="0" lvl="0" indent="0" algn="ctr" defTabSz="914400" rtl="0" eaLnBrk="1" fontAlgn="base" latinLnBrk="0" hangingPunct="1">
                        <a:lnSpc>
                          <a:spcPct val="100000"/>
                        </a:lnSpc>
                        <a:spcBef>
                          <a:spcPct val="0"/>
                        </a:spcBef>
                        <a:spcAft>
                          <a:spcPct val="0"/>
                        </a:spcAft>
                        <a:buClr>
                          <a:srgbClr val="0000CC"/>
                        </a:buClr>
                        <a:buSzTx/>
                        <a:buFont typeface="Symbol" pitchFamily="18" charset="2"/>
                        <a:buNone/>
                        <a:tabLst/>
                      </a:pPr>
                      <a:r>
                        <a:rPr kumimoji="0" lang="en-US" sz="1600" b="0" i="0" u="none" strike="noStrike" cap="none" normalizeH="0" baseline="0">
                          <a:ln>
                            <a:noFill/>
                          </a:ln>
                          <a:solidFill>
                            <a:srgbClr val="000000"/>
                          </a:solidFill>
                          <a:effectLst/>
                          <a:latin typeface="Times New Roman" pitchFamily="18" charset="0"/>
                        </a:rPr>
                        <a:t>6</a:t>
                      </a:r>
                      <a:endParaRPr kumimoji="0" lang="en-AU" sz="1600" b="0" i="0" u="none" strike="noStrike" cap="none" normalizeH="0" baseline="0">
                        <a:ln>
                          <a:noFill/>
                        </a:ln>
                        <a:solidFill>
                          <a:srgbClr val="000000"/>
                        </a:solidFill>
                        <a:effectLst/>
                        <a:latin typeface="Times New Roman" pitchFamily="18" charset="0"/>
                      </a:endParaRPr>
                    </a:p>
                  </a:txBody>
                  <a:tcPr marL="91450" marR="91450" marT="45740" marB="4574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3F9FA"/>
                    </a:solidFill>
                  </a:tcPr>
                </a:tc>
                <a:tc>
                  <a:txBody>
                    <a:bodyPr/>
                    <a:lstStyle/>
                    <a:p>
                      <a:pPr marL="0" marR="0" lvl="0" indent="0" algn="ctr" defTabSz="914400" rtl="0" eaLnBrk="1" fontAlgn="base" latinLnBrk="0" hangingPunct="1">
                        <a:lnSpc>
                          <a:spcPct val="100000"/>
                        </a:lnSpc>
                        <a:spcBef>
                          <a:spcPct val="0"/>
                        </a:spcBef>
                        <a:spcAft>
                          <a:spcPct val="0"/>
                        </a:spcAft>
                        <a:buClr>
                          <a:srgbClr val="0000CC"/>
                        </a:buClr>
                        <a:buSzTx/>
                        <a:buFont typeface="Symbol" pitchFamily="18" charset="2"/>
                        <a:buNone/>
                        <a:tabLst/>
                      </a:pPr>
                      <a:r>
                        <a:rPr kumimoji="0" lang="en-US" sz="1600" b="0" i="0" u="none" strike="noStrike" cap="none" normalizeH="0" baseline="0">
                          <a:ln>
                            <a:noFill/>
                          </a:ln>
                          <a:solidFill>
                            <a:srgbClr val="000000"/>
                          </a:solidFill>
                          <a:effectLst/>
                          <a:latin typeface="Times New Roman" pitchFamily="18" charset="0"/>
                        </a:rPr>
                        <a:t>subfield</a:t>
                      </a:r>
                      <a:endParaRPr kumimoji="0" lang="en-AU" sz="1600" b="0" i="0" u="none" strike="noStrike" cap="none" normalizeH="0" baseline="0">
                        <a:ln>
                          <a:noFill/>
                        </a:ln>
                        <a:solidFill>
                          <a:srgbClr val="000000"/>
                        </a:solidFill>
                        <a:effectLst/>
                        <a:latin typeface="Times New Roman" pitchFamily="18" charset="0"/>
                      </a:endParaRPr>
                    </a:p>
                  </a:txBody>
                  <a:tcPr marL="91450" marR="91450" marT="45740" marB="4574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3F9FA"/>
                    </a:solidFill>
                  </a:tcPr>
                </a:tc>
                <a:tc>
                  <a:txBody>
                    <a:bodyPr/>
                    <a:lstStyle/>
                    <a:p>
                      <a:pPr marL="0" marR="0" lvl="0" indent="0" algn="ctr" defTabSz="914400" rtl="0" eaLnBrk="1" fontAlgn="base" latinLnBrk="0" hangingPunct="1">
                        <a:lnSpc>
                          <a:spcPct val="100000"/>
                        </a:lnSpc>
                        <a:spcBef>
                          <a:spcPct val="0"/>
                        </a:spcBef>
                        <a:spcAft>
                          <a:spcPct val="0"/>
                        </a:spcAft>
                        <a:buClr>
                          <a:srgbClr val="0000CC"/>
                        </a:buClr>
                        <a:buSzTx/>
                        <a:buFont typeface="Symbol" pitchFamily="18" charset="2"/>
                        <a:buNone/>
                        <a:tabLst/>
                      </a:pPr>
                      <a:r>
                        <a:rPr kumimoji="0" lang="en-US" sz="1600" b="0" i="0" u="none" strike="noStrike" cap="none" normalizeH="0" baseline="0">
                          <a:ln>
                            <a:noFill/>
                          </a:ln>
                          <a:solidFill>
                            <a:srgbClr val="000000"/>
                          </a:solidFill>
                          <a:effectLst/>
                          <a:latin typeface="Times New Roman" pitchFamily="18" charset="0"/>
                        </a:rPr>
                        <a:t>1</a:t>
                      </a:r>
                      <a:endParaRPr kumimoji="0" lang="en-AU" sz="1600" b="0" i="0" u="none" strike="noStrike" cap="none" normalizeH="0" baseline="0">
                        <a:ln>
                          <a:noFill/>
                        </a:ln>
                        <a:solidFill>
                          <a:srgbClr val="000000"/>
                        </a:solidFill>
                        <a:effectLst/>
                        <a:latin typeface="Times New Roman" pitchFamily="18" charset="0"/>
                      </a:endParaRPr>
                    </a:p>
                  </a:txBody>
                  <a:tcPr marL="91450" marR="91450" marT="45740" marB="4574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3F9FA"/>
                    </a:solidFill>
                  </a:tcPr>
                </a:tc>
                <a:tc>
                  <a:txBody>
                    <a:bodyPr/>
                    <a:lstStyle/>
                    <a:p>
                      <a:pPr marL="0" marR="0" lvl="0" indent="0" algn="ctr" defTabSz="914400" rtl="0" eaLnBrk="1" fontAlgn="base" latinLnBrk="0" hangingPunct="1">
                        <a:lnSpc>
                          <a:spcPct val="100000"/>
                        </a:lnSpc>
                        <a:spcBef>
                          <a:spcPct val="0"/>
                        </a:spcBef>
                        <a:spcAft>
                          <a:spcPct val="0"/>
                        </a:spcAft>
                        <a:buClr>
                          <a:srgbClr val="0000CC"/>
                        </a:buClr>
                        <a:buSzTx/>
                        <a:buFont typeface="Symbol" pitchFamily="18" charset="2"/>
                        <a:buNone/>
                        <a:tabLst/>
                      </a:pPr>
                      <a:r>
                        <a:rPr kumimoji="0" lang="en-US" sz="1600" b="0" i="0" u="none" strike="noStrike" cap="none" normalizeH="0" baseline="0">
                          <a:ln>
                            <a:noFill/>
                          </a:ln>
                          <a:solidFill>
                            <a:srgbClr val="000000"/>
                          </a:solidFill>
                          <a:effectLst/>
                          <a:latin typeface="Times New Roman" pitchFamily="18" charset="0"/>
                        </a:rPr>
                        <a:t>0.477</a:t>
                      </a:r>
                      <a:endParaRPr kumimoji="0" lang="en-AU" sz="1600" b="0" i="0" u="none" strike="noStrike" cap="none" normalizeH="0" baseline="0">
                        <a:ln>
                          <a:noFill/>
                        </a:ln>
                        <a:solidFill>
                          <a:srgbClr val="000000"/>
                        </a:solidFill>
                        <a:effectLst/>
                        <a:latin typeface="Times New Roman" pitchFamily="18" charset="0"/>
                      </a:endParaRPr>
                    </a:p>
                  </a:txBody>
                  <a:tcPr marL="91450" marR="91450" marT="45740" marB="4574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3F9FA"/>
                    </a:solidFill>
                  </a:tcPr>
                </a:tc>
                <a:extLst>
                  <a:ext uri="{0D108BD9-81ED-4DB2-BD59-A6C34878D82A}">
                    <a16:rowId xmlns:a16="http://schemas.microsoft.com/office/drawing/2014/main" val="10006"/>
                  </a:ext>
                </a:extLst>
              </a:tr>
              <a:tr h="335426">
                <a:tc>
                  <a:txBody>
                    <a:bodyPr/>
                    <a:lstStyle/>
                    <a:p>
                      <a:pPr marL="0" marR="0" lvl="0" indent="0" algn="ctr" defTabSz="914400" rtl="0" eaLnBrk="1" fontAlgn="base" latinLnBrk="0" hangingPunct="1">
                        <a:lnSpc>
                          <a:spcPct val="100000"/>
                        </a:lnSpc>
                        <a:spcBef>
                          <a:spcPct val="0"/>
                        </a:spcBef>
                        <a:spcAft>
                          <a:spcPct val="0"/>
                        </a:spcAft>
                        <a:buClr>
                          <a:srgbClr val="0000CC"/>
                        </a:buClr>
                        <a:buSzTx/>
                        <a:buFont typeface="Symbol" pitchFamily="18" charset="2"/>
                        <a:buNone/>
                        <a:tabLst/>
                      </a:pPr>
                      <a:r>
                        <a:rPr kumimoji="0" lang="en-US" sz="1600" b="0" i="0" u="none" strike="noStrike" cap="none" normalizeH="0" baseline="0">
                          <a:ln>
                            <a:noFill/>
                          </a:ln>
                          <a:solidFill>
                            <a:srgbClr val="000000"/>
                          </a:solidFill>
                          <a:effectLst/>
                          <a:latin typeface="Times New Roman" pitchFamily="18" charset="0"/>
                        </a:rPr>
                        <a:t>7</a:t>
                      </a:r>
                      <a:endParaRPr kumimoji="0" lang="en-AU" sz="1600" b="0" i="0" u="none" strike="noStrike" cap="none" normalizeH="0" baseline="0">
                        <a:ln>
                          <a:noFill/>
                        </a:ln>
                        <a:solidFill>
                          <a:srgbClr val="000000"/>
                        </a:solidFill>
                        <a:effectLst/>
                        <a:latin typeface="Times New Roman" pitchFamily="18" charset="0"/>
                      </a:endParaRPr>
                    </a:p>
                  </a:txBody>
                  <a:tcPr marL="91450" marR="91450" marT="45740" marB="4574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3F4"/>
                    </a:solidFill>
                  </a:tcPr>
                </a:tc>
                <a:tc>
                  <a:txBody>
                    <a:bodyPr/>
                    <a:lstStyle/>
                    <a:p>
                      <a:pPr marL="0" marR="0" lvl="0" indent="0" algn="ctr" defTabSz="914400" rtl="0" eaLnBrk="1" fontAlgn="base" latinLnBrk="0" hangingPunct="1">
                        <a:lnSpc>
                          <a:spcPct val="100000"/>
                        </a:lnSpc>
                        <a:spcBef>
                          <a:spcPct val="0"/>
                        </a:spcBef>
                        <a:spcAft>
                          <a:spcPct val="0"/>
                        </a:spcAft>
                        <a:buClr>
                          <a:srgbClr val="0000CC"/>
                        </a:buClr>
                        <a:buSzTx/>
                        <a:buFont typeface="Symbol" pitchFamily="18" charset="2"/>
                        <a:buNone/>
                        <a:tabLst/>
                      </a:pPr>
                      <a:r>
                        <a:rPr kumimoji="0" lang="en-US" sz="1600" b="0" i="0" u="none" strike="noStrike" cap="none" normalizeH="0" baseline="0">
                          <a:ln>
                            <a:noFill/>
                          </a:ln>
                          <a:solidFill>
                            <a:srgbClr val="000000"/>
                          </a:solidFill>
                          <a:effectLst/>
                          <a:latin typeface="Times New Roman" pitchFamily="18" charset="0"/>
                        </a:rPr>
                        <a:t>text</a:t>
                      </a:r>
                      <a:endParaRPr kumimoji="0" lang="en-AU" sz="1600" b="0" i="0" u="none" strike="noStrike" cap="none" normalizeH="0" baseline="0">
                        <a:ln>
                          <a:noFill/>
                        </a:ln>
                        <a:solidFill>
                          <a:srgbClr val="000000"/>
                        </a:solidFill>
                        <a:effectLst/>
                        <a:latin typeface="Times New Roman" pitchFamily="18" charset="0"/>
                      </a:endParaRPr>
                    </a:p>
                  </a:txBody>
                  <a:tcPr marL="91450" marR="91450" marT="45740" marB="4574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3F4"/>
                    </a:solidFill>
                  </a:tcPr>
                </a:tc>
                <a:tc>
                  <a:txBody>
                    <a:bodyPr/>
                    <a:lstStyle/>
                    <a:p>
                      <a:pPr marL="0" marR="0" lvl="0" indent="0" algn="ctr" defTabSz="914400" rtl="0" eaLnBrk="1" fontAlgn="base" latinLnBrk="0" hangingPunct="1">
                        <a:lnSpc>
                          <a:spcPct val="100000"/>
                        </a:lnSpc>
                        <a:spcBef>
                          <a:spcPct val="0"/>
                        </a:spcBef>
                        <a:spcAft>
                          <a:spcPct val="0"/>
                        </a:spcAft>
                        <a:buClr>
                          <a:srgbClr val="0000CC"/>
                        </a:buClr>
                        <a:buSzTx/>
                        <a:buFont typeface="Symbol" pitchFamily="18" charset="2"/>
                        <a:buNone/>
                        <a:tabLst/>
                      </a:pPr>
                      <a:r>
                        <a:rPr kumimoji="0" lang="en-US" sz="1600" b="0" i="0" u="none" strike="noStrike" cap="none" normalizeH="0" baseline="0" dirty="0">
                          <a:ln>
                            <a:noFill/>
                          </a:ln>
                          <a:solidFill>
                            <a:srgbClr val="000000"/>
                          </a:solidFill>
                          <a:effectLst/>
                          <a:latin typeface="Times New Roman" pitchFamily="18" charset="0"/>
                        </a:rPr>
                        <a:t>2</a:t>
                      </a:r>
                      <a:endParaRPr kumimoji="0" lang="en-AU" sz="1600" b="0" i="0" u="none" strike="noStrike" cap="none" normalizeH="0" baseline="0" dirty="0">
                        <a:ln>
                          <a:noFill/>
                        </a:ln>
                        <a:solidFill>
                          <a:srgbClr val="000000"/>
                        </a:solidFill>
                        <a:effectLst/>
                        <a:latin typeface="Times New Roman" pitchFamily="18" charset="0"/>
                      </a:endParaRPr>
                    </a:p>
                  </a:txBody>
                  <a:tcPr marL="91450" marR="91450" marT="45740" marB="4574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3F4"/>
                    </a:solidFill>
                  </a:tcPr>
                </a:tc>
                <a:tc>
                  <a:txBody>
                    <a:bodyPr/>
                    <a:lstStyle/>
                    <a:p>
                      <a:pPr marL="0" marR="0" lvl="0" indent="0" algn="ctr" defTabSz="914400" rtl="0" eaLnBrk="1" fontAlgn="base" latinLnBrk="0" hangingPunct="1">
                        <a:lnSpc>
                          <a:spcPct val="100000"/>
                        </a:lnSpc>
                        <a:spcBef>
                          <a:spcPct val="0"/>
                        </a:spcBef>
                        <a:spcAft>
                          <a:spcPct val="0"/>
                        </a:spcAft>
                        <a:buClr>
                          <a:srgbClr val="0000CC"/>
                        </a:buClr>
                        <a:buSzTx/>
                        <a:buFont typeface="Symbol" pitchFamily="18" charset="2"/>
                        <a:buNone/>
                        <a:tabLst/>
                      </a:pPr>
                      <a:r>
                        <a:rPr kumimoji="0" lang="en-US" sz="1600" b="0" i="0" u="none" strike="noStrike" cap="none" normalizeH="0" baseline="0" dirty="0">
                          <a:ln>
                            <a:noFill/>
                          </a:ln>
                          <a:solidFill>
                            <a:srgbClr val="000000"/>
                          </a:solidFill>
                          <a:effectLst/>
                          <a:latin typeface="Times New Roman" pitchFamily="18" charset="0"/>
                        </a:rPr>
                        <a:t>0.176</a:t>
                      </a:r>
                      <a:endParaRPr kumimoji="0" lang="en-AU" sz="1600" b="0" i="0" u="none" strike="noStrike" cap="none" normalizeH="0" baseline="0" dirty="0">
                        <a:ln>
                          <a:noFill/>
                        </a:ln>
                        <a:solidFill>
                          <a:srgbClr val="000000"/>
                        </a:solidFill>
                        <a:effectLst/>
                        <a:latin typeface="Times New Roman" pitchFamily="18" charset="0"/>
                      </a:endParaRPr>
                    </a:p>
                  </a:txBody>
                  <a:tcPr marL="91450" marR="91450" marT="45740" marB="4574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3F4"/>
                    </a:solidFill>
                  </a:tcPr>
                </a:tc>
                <a:extLst>
                  <a:ext uri="{0D108BD9-81ED-4DB2-BD59-A6C34878D82A}">
                    <a16:rowId xmlns:a16="http://schemas.microsoft.com/office/drawing/2014/main" val="10007"/>
                  </a:ext>
                </a:extLst>
              </a:tr>
            </a:tbl>
          </a:graphicData>
        </a:graphic>
      </p:graphicFrame>
      <p:graphicFrame>
        <p:nvGraphicFramePr>
          <p:cNvPr id="27709" name="Object 5"/>
          <p:cNvGraphicFramePr>
            <a:graphicFrameLocks noChangeAspect="1"/>
          </p:cNvGraphicFramePr>
          <p:nvPr>
            <p:extLst>
              <p:ext uri="{D42A27DB-BD31-4B8C-83A1-F6EECF244321}">
                <p14:modId xmlns:p14="http://schemas.microsoft.com/office/powerpoint/2010/main" val="418222827"/>
              </p:ext>
            </p:extLst>
          </p:nvPr>
        </p:nvGraphicFramePr>
        <p:xfrm>
          <a:off x="5607050" y="1113932"/>
          <a:ext cx="5602288" cy="677862"/>
        </p:xfrm>
        <a:graphic>
          <a:graphicData uri="http://schemas.openxmlformats.org/presentationml/2006/ole">
            <mc:AlternateContent xmlns:mc="http://schemas.openxmlformats.org/markup-compatibility/2006">
              <mc:Choice xmlns:v="urn:schemas-microsoft-com:vml" Requires="v">
                <p:oleObj name="Equation" r:id="rId2" imgW="3759200" imgH="457200" progId="Equation.3">
                  <p:embed/>
                </p:oleObj>
              </mc:Choice>
              <mc:Fallback>
                <p:oleObj name="Equation" r:id="rId2" imgW="3759200" imgH="457200" progId="Equation.3">
                  <p:embed/>
                  <p:pic>
                    <p:nvPicPr>
                      <p:cNvPr id="27709" name="Object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07050" y="1113932"/>
                        <a:ext cx="5602288" cy="6778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7710" name="TextBox 18"/>
          <p:cNvSpPr txBox="1">
            <a:spLocks noChangeArrowheads="1"/>
          </p:cNvSpPr>
          <p:nvPr/>
        </p:nvSpPr>
        <p:spPr bwMode="auto">
          <a:xfrm>
            <a:off x="3392004" y="2753023"/>
            <a:ext cx="380905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a:solidFill>
                  <a:srgbClr val="003399"/>
                </a:solidFill>
                <a:latin typeface="Arial" pitchFamily="34" charset="0"/>
                <a:cs typeface="Arial" pitchFamily="34" charset="0"/>
              </a:rPr>
              <a:t>(0.477, 0.176, 0, 0, 0, 0, 0)</a:t>
            </a:r>
            <a:endParaRPr lang="en-AU">
              <a:solidFill>
                <a:srgbClr val="003399"/>
              </a:solidFill>
              <a:latin typeface="Arial" pitchFamily="34" charset="0"/>
              <a:cs typeface="Arial" pitchFamily="34" charset="0"/>
            </a:endParaRPr>
          </a:p>
        </p:txBody>
      </p:sp>
      <p:sp>
        <p:nvSpPr>
          <p:cNvPr id="27711" name="TextBox 19"/>
          <p:cNvSpPr txBox="1">
            <a:spLocks noChangeArrowheads="1"/>
          </p:cNvSpPr>
          <p:nvPr/>
        </p:nvSpPr>
        <p:spPr bwMode="auto">
          <a:xfrm>
            <a:off x="3241191" y="4436570"/>
            <a:ext cx="421163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a:solidFill>
                  <a:srgbClr val="003399"/>
                </a:solidFill>
                <a:latin typeface="Arial" pitchFamily="34" charset="0"/>
                <a:cs typeface="Arial" pitchFamily="34" charset="0"/>
              </a:rPr>
              <a:t>(</a:t>
            </a:r>
            <a:r>
              <a:rPr lang="en-US" sz="2000">
                <a:solidFill>
                  <a:srgbClr val="003399"/>
                </a:solidFill>
                <a:latin typeface="Arial" pitchFamily="34" charset="0"/>
                <a:cs typeface="Arial" pitchFamily="34" charset="0"/>
              </a:rPr>
              <a:t>0, 0.176, 0, 0, 0.477, 0.477, 0.352)</a:t>
            </a:r>
            <a:endParaRPr lang="en-AU" sz="2000">
              <a:solidFill>
                <a:srgbClr val="003399"/>
              </a:solidFill>
              <a:latin typeface="Arial" pitchFamily="34" charset="0"/>
              <a:cs typeface="Arial" pitchFamily="34" charset="0"/>
            </a:endParaRPr>
          </a:p>
        </p:txBody>
      </p:sp>
      <p:sp>
        <p:nvSpPr>
          <p:cNvPr id="27712" name="TextBox 23"/>
          <p:cNvSpPr txBox="1">
            <a:spLocks noChangeArrowheads="1"/>
          </p:cNvSpPr>
          <p:nvPr/>
        </p:nvSpPr>
        <p:spPr bwMode="auto">
          <a:xfrm>
            <a:off x="3825701" y="6136789"/>
            <a:ext cx="380905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a:solidFill>
                  <a:srgbClr val="003399"/>
                </a:solidFill>
                <a:latin typeface="Arial" pitchFamily="34" charset="0"/>
                <a:cs typeface="Arial" pitchFamily="34" charset="0"/>
              </a:rPr>
              <a:t>(0, 0, 0.954, 0, 0, 0, 0.176)</a:t>
            </a:r>
            <a:endParaRPr lang="en-AU">
              <a:solidFill>
                <a:srgbClr val="003399"/>
              </a:solidFill>
              <a:latin typeface="Arial" pitchFamily="34" charset="0"/>
              <a:cs typeface="Arial" pitchFamily="34" charset="0"/>
            </a:endParaRPr>
          </a:p>
        </p:txBody>
      </p:sp>
      <p:sp>
        <p:nvSpPr>
          <p:cNvPr id="19" name="Slide Number Placeholder 18"/>
          <p:cNvSpPr>
            <a:spLocks noGrp="1"/>
          </p:cNvSpPr>
          <p:nvPr>
            <p:ph type="sldNum" sz="quarter" idx="12"/>
          </p:nvPr>
        </p:nvSpPr>
        <p:spPr/>
        <p:txBody>
          <a:bodyPr/>
          <a:lstStyle/>
          <a:p>
            <a:fld id="{32DFC8DE-04CC-4E00-85ED-4B113B5D2F09}" type="slidenum">
              <a:rPr lang="en-IN" smtClean="0"/>
              <a:pPr/>
              <a:t>17</a:t>
            </a:fld>
            <a:endParaRPr lang="en-IN"/>
          </a:p>
        </p:txBody>
      </p:sp>
    </p:spTree>
    <p:extLst>
      <p:ext uri="{BB962C8B-B14F-4D97-AF65-F5344CB8AC3E}">
        <p14:creationId xmlns:p14="http://schemas.microsoft.com/office/powerpoint/2010/main" val="12312594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29"/>
        <p:cNvGrpSpPr/>
        <p:nvPr/>
      </p:nvGrpSpPr>
      <p:grpSpPr>
        <a:xfrm>
          <a:off x="0" y="0"/>
          <a:ext cx="0" cy="0"/>
          <a:chOff x="0" y="0"/>
          <a:chExt cx="0" cy="0"/>
        </a:xfrm>
      </p:grpSpPr>
      <p:pic>
        <p:nvPicPr>
          <p:cNvPr id="430" name="Google Shape;430;p42"/>
          <p:cNvPicPr preferRelativeResize="0"/>
          <p:nvPr/>
        </p:nvPicPr>
        <p:blipFill rotWithShape="1">
          <a:blip r:embed="rId3">
            <a:alphaModFix/>
          </a:blip>
          <a:srcRect/>
          <a:stretch/>
        </p:blipFill>
        <p:spPr>
          <a:xfrm>
            <a:off x="85725" y="0"/>
            <a:ext cx="7504112" cy="4800600"/>
          </a:xfrm>
          <a:prstGeom prst="rect">
            <a:avLst/>
          </a:prstGeom>
          <a:noFill/>
          <a:ln>
            <a:noFill/>
          </a:ln>
        </p:spPr>
      </p:pic>
      <p:sp>
        <p:nvSpPr>
          <p:cNvPr id="3" name="TextBox 2">
            <a:extLst>
              <a:ext uri="{FF2B5EF4-FFF2-40B4-BE49-F238E27FC236}">
                <a16:creationId xmlns:a16="http://schemas.microsoft.com/office/drawing/2014/main" id="{FD4B553E-55D2-6D83-ACDA-0F60E67EB54D}"/>
              </a:ext>
            </a:extLst>
          </p:cNvPr>
          <p:cNvSpPr txBox="1"/>
          <p:nvPr/>
        </p:nvSpPr>
        <p:spPr>
          <a:xfrm>
            <a:off x="7248525" y="160437"/>
            <a:ext cx="4943475" cy="523220"/>
          </a:xfrm>
          <a:prstGeom prst="rect">
            <a:avLst/>
          </a:prstGeom>
          <a:noFill/>
        </p:spPr>
        <p:txBody>
          <a:bodyPr wrap="square">
            <a:spAutoFit/>
          </a:bodyPr>
          <a:lstStyle/>
          <a:p>
            <a:r>
              <a:rPr lang="en-IN" dirty="0">
                <a:hlinkClick r:id="rId4"/>
              </a:rPr>
              <a:t>https://youtu.be/xJUwspSaR1E?si=yatKMxcbyee3qOSm</a:t>
            </a:r>
            <a:endParaRPr lang="en-IN" dirty="0"/>
          </a:p>
          <a:p>
            <a:endParaRPr lang="en-IN" dirty="0"/>
          </a:p>
        </p:txBody>
      </p:sp>
      <p:pic>
        <p:nvPicPr>
          <p:cNvPr id="435" name="Google Shape;435;p43"/>
          <p:cNvPicPr preferRelativeResize="0"/>
          <p:nvPr/>
        </p:nvPicPr>
        <p:blipFill rotWithShape="1">
          <a:blip r:embed="rId5">
            <a:alphaModFix/>
          </a:blip>
          <a:srcRect l="2051" t="10500" b="24250"/>
          <a:stretch/>
        </p:blipFill>
        <p:spPr>
          <a:xfrm>
            <a:off x="260349" y="4800600"/>
            <a:ext cx="6988176" cy="1973163"/>
          </a:xfrm>
          <a:prstGeom prst="rect">
            <a:avLst/>
          </a:prstGeom>
          <a:noFill/>
          <a:ln>
            <a:noFill/>
          </a:ln>
        </p:spPr>
      </p:pic>
      <p:pic>
        <p:nvPicPr>
          <p:cNvPr id="445" name="Google Shape;445;p45"/>
          <p:cNvPicPr preferRelativeResize="0"/>
          <p:nvPr/>
        </p:nvPicPr>
        <p:blipFill rotWithShape="1">
          <a:blip r:embed="rId6">
            <a:alphaModFix/>
          </a:blip>
          <a:srcRect/>
          <a:stretch/>
        </p:blipFill>
        <p:spPr>
          <a:xfrm>
            <a:off x="7934326" y="1333501"/>
            <a:ext cx="3771899" cy="2285999"/>
          </a:xfrm>
          <a:prstGeom prst="rect">
            <a:avLst/>
          </a:prstGeom>
          <a:noFill/>
          <a:ln>
            <a:noFill/>
          </a:ln>
        </p:spPr>
      </p:pic>
      <p:sp>
        <p:nvSpPr>
          <p:cNvPr id="4" name="TextBox 3">
            <a:extLst>
              <a:ext uri="{FF2B5EF4-FFF2-40B4-BE49-F238E27FC236}">
                <a16:creationId xmlns:a16="http://schemas.microsoft.com/office/drawing/2014/main" id="{59ED8741-9FF4-6ADE-8279-6F0F41A546FB}"/>
              </a:ext>
            </a:extLst>
          </p:cNvPr>
          <p:cNvSpPr txBox="1"/>
          <p:nvPr/>
        </p:nvSpPr>
        <p:spPr>
          <a:xfrm>
            <a:off x="8043862" y="3938112"/>
            <a:ext cx="3552825" cy="954107"/>
          </a:xfrm>
          <a:prstGeom prst="rect">
            <a:avLst/>
          </a:prstGeom>
          <a:noFill/>
        </p:spPr>
        <p:txBody>
          <a:bodyPr wrap="square" rtlCol="0">
            <a:spAutoFit/>
          </a:bodyPr>
          <a:lstStyle/>
          <a:p>
            <a:r>
              <a:rPr lang="en-US" dirty="0"/>
              <a:t>D has no outbound links. As PR is computed by no. of inbound links divided by outbound links and outbound links is 0, it is called dangling link/dead link</a:t>
            </a:r>
            <a:endParaRPr lang="en-IN"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pic>
        <p:nvPicPr>
          <p:cNvPr id="450" name="Google Shape;450;p46"/>
          <p:cNvPicPr preferRelativeResize="0"/>
          <p:nvPr/>
        </p:nvPicPr>
        <p:blipFill rotWithShape="1">
          <a:blip r:embed="rId3">
            <a:alphaModFix/>
          </a:blip>
          <a:srcRect l="5996" t="7365"/>
          <a:stretch/>
        </p:blipFill>
        <p:spPr>
          <a:xfrm>
            <a:off x="0" y="285749"/>
            <a:ext cx="4181475" cy="2276475"/>
          </a:xfrm>
          <a:prstGeom prst="rect">
            <a:avLst/>
          </a:prstGeom>
          <a:noFill/>
          <a:ln>
            <a:noFill/>
          </a:ln>
        </p:spPr>
      </p:pic>
      <p:pic>
        <p:nvPicPr>
          <p:cNvPr id="455" name="Google Shape;455;p47"/>
          <p:cNvPicPr preferRelativeResize="0"/>
          <p:nvPr/>
        </p:nvPicPr>
        <p:blipFill rotWithShape="1">
          <a:blip r:embed="rId4">
            <a:clrChange>
              <a:clrFrom>
                <a:srgbClr val="FFFFFD"/>
              </a:clrFrom>
              <a:clrTo>
                <a:srgbClr val="FFFFFD">
                  <a:alpha val="0"/>
                </a:srgbClr>
              </a:clrTo>
            </a:clrChange>
            <a:alphaModFix/>
          </a:blip>
          <a:srcRect b="81140"/>
          <a:stretch/>
        </p:blipFill>
        <p:spPr>
          <a:xfrm>
            <a:off x="0" y="2268080"/>
            <a:ext cx="4984749" cy="732295"/>
          </a:xfrm>
          <a:prstGeom prst="rect">
            <a:avLst/>
          </a:prstGeom>
          <a:noFill/>
          <a:ln>
            <a:noFill/>
          </a:ln>
        </p:spPr>
      </p:pic>
      <p:pic>
        <p:nvPicPr>
          <p:cNvPr id="460" name="Google Shape;460;p48"/>
          <p:cNvPicPr preferRelativeResize="0"/>
          <p:nvPr/>
        </p:nvPicPr>
        <p:blipFill rotWithShape="1">
          <a:blip r:embed="rId5">
            <a:alphaModFix/>
          </a:blip>
          <a:srcRect t="22015" r="35044" b="5411"/>
          <a:stretch/>
        </p:blipFill>
        <p:spPr>
          <a:xfrm>
            <a:off x="34925" y="3114676"/>
            <a:ext cx="4681540" cy="3705226"/>
          </a:xfrm>
          <a:prstGeom prst="rect">
            <a:avLst/>
          </a:prstGeom>
          <a:noFill/>
          <a:ln>
            <a:noFill/>
          </a:ln>
        </p:spPr>
      </p:pic>
      <p:sp>
        <p:nvSpPr>
          <p:cNvPr id="3" name="TextBox 2">
            <a:extLst>
              <a:ext uri="{FF2B5EF4-FFF2-40B4-BE49-F238E27FC236}">
                <a16:creationId xmlns:a16="http://schemas.microsoft.com/office/drawing/2014/main" id="{4940AF5A-19F5-54FE-D712-CD70F243EF13}"/>
              </a:ext>
            </a:extLst>
          </p:cNvPr>
          <p:cNvSpPr txBox="1"/>
          <p:nvPr/>
        </p:nvSpPr>
        <p:spPr>
          <a:xfrm>
            <a:off x="5688014" y="1661547"/>
            <a:ext cx="5267325" cy="2893100"/>
          </a:xfrm>
          <a:prstGeom prst="rect">
            <a:avLst/>
          </a:prstGeom>
          <a:noFill/>
        </p:spPr>
        <p:txBody>
          <a:bodyPr wrap="square" rtlCol="0">
            <a:spAutoFit/>
          </a:bodyPr>
          <a:lstStyle/>
          <a:p>
            <a:r>
              <a:rPr lang="en-US" dirty="0"/>
              <a:t>For PR(A) we are calculating PR(C)/C(C) because the inbound node to A is C. Similarly, For PR(B) we are calculating PR(A)/C(A) because the inbound node to B is A.</a:t>
            </a:r>
          </a:p>
          <a:p>
            <a:endParaRPr lang="en-US" dirty="0"/>
          </a:p>
          <a:p>
            <a:r>
              <a:rPr lang="en-US" dirty="0"/>
              <a:t>PR(C) = no. of inbound links to C = 2 but initial PR for all webpages is 1 by defaults so consider 1</a:t>
            </a:r>
          </a:p>
          <a:p>
            <a:r>
              <a:rPr lang="en-IN" dirty="0"/>
              <a:t>C(C) = no. of outbound links from C = 1</a:t>
            </a:r>
          </a:p>
          <a:p>
            <a:endParaRPr lang="en-IN" dirty="0"/>
          </a:p>
          <a:p>
            <a:r>
              <a:rPr lang="en-US" dirty="0"/>
              <a:t>PR(A) = no. of inbound links to A = 1</a:t>
            </a:r>
          </a:p>
          <a:p>
            <a:r>
              <a:rPr lang="en-IN" dirty="0"/>
              <a:t>C(A) = no. of outbound links from A = 2</a:t>
            </a:r>
          </a:p>
          <a:p>
            <a:endParaRPr lang="en-IN" dirty="0"/>
          </a:p>
          <a:p>
            <a:r>
              <a:rPr lang="en-IN" dirty="0"/>
              <a:t>PR(A) is used in calculation for PR(B)</a:t>
            </a:r>
          </a:p>
          <a:p>
            <a:endParaRPr lang="en-IN" dirty="0"/>
          </a:p>
        </p:txBody>
      </p:sp>
      <p:pic>
        <p:nvPicPr>
          <p:cNvPr id="465" name="Google Shape;465;p49"/>
          <p:cNvPicPr preferRelativeResize="0"/>
          <p:nvPr/>
        </p:nvPicPr>
        <p:blipFill rotWithShape="1">
          <a:blip r:embed="rId6">
            <a:clrChange>
              <a:clrFrom>
                <a:srgbClr val="FFFFFD"/>
              </a:clrFrom>
              <a:clrTo>
                <a:srgbClr val="FFFFFD">
                  <a:alpha val="0"/>
                </a:srgbClr>
              </a:clrTo>
            </a:clrChange>
            <a:alphaModFix/>
          </a:blip>
          <a:srcRect t="52494" r="13323"/>
          <a:stretch/>
        </p:blipFill>
        <p:spPr>
          <a:xfrm>
            <a:off x="4716464" y="4922862"/>
            <a:ext cx="5267325" cy="1967479"/>
          </a:xfrm>
          <a:prstGeom prst="rect">
            <a:avLst/>
          </a:prstGeom>
          <a:noFill/>
          <a:ln>
            <a:noFill/>
          </a:ln>
        </p:spPr>
      </p:pic>
      <p:pic>
        <p:nvPicPr>
          <p:cNvPr id="4" name="Google Shape;455;p47">
            <a:extLst>
              <a:ext uri="{FF2B5EF4-FFF2-40B4-BE49-F238E27FC236}">
                <a16:creationId xmlns:a16="http://schemas.microsoft.com/office/drawing/2014/main" id="{BAB0B239-0C09-6B46-C716-DB94FC81AC35}"/>
              </a:ext>
            </a:extLst>
          </p:cNvPr>
          <p:cNvPicPr preferRelativeResize="0"/>
          <p:nvPr/>
        </p:nvPicPr>
        <p:blipFill rotWithShape="1">
          <a:blip r:embed="rId4">
            <a:alphaModFix/>
          </a:blip>
          <a:srcRect l="144" t="81580" r="-144" b="-440"/>
          <a:stretch/>
        </p:blipFill>
        <p:spPr>
          <a:xfrm>
            <a:off x="5424489" y="580741"/>
            <a:ext cx="5172075" cy="572631"/>
          </a:xfrm>
          <a:prstGeom prst="rect">
            <a:avLst/>
          </a:prstGeom>
          <a:noFill/>
          <a:ln>
            <a:noFill/>
          </a:ln>
        </p:spPr>
      </p:pic>
      <p:sp>
        <p:nvSpPr>
          <p:cNvPr id="5" name="TextBox 4">
            <a:extLst>
              <a:ext uri="{FF2B5EF4-FFF2-40B4-BE49-F238E27FC236}">
                <a16:creationId xmlns:a16="http://schemas.microsoft.com/office/drawing/2014/main" id="{C94B9FE9-8056-FE38-33D2-5DE600325B2D}"/>
              </a:ext>
            </a:extLst>
          </p:cNvPr>
          <p:cNvSpPr txBox="1"/>
          <p:nvPr/>
        </p:nvSpPr>
        <p:spPr>
          <a:xfrm>
            <a:off x="34924" y="37816"/>
            <a:ext cx="1727201" cy="307777"/>
          </a:xfrm>
          <a:prstGeom prst="rect">
            <a:avLst/>
          </a:prstGeom>
          <a:noFill/>
        </p:spPr>
        <p:txBody>
          <a:bodyPr wrap="square" rtlCol="0">
            <a:spAutoFit/>
          </a:bodyPr>
          <a:lstStyle/>
          <a:p>
            <a:r>
              <a:rPr lang="en-US" b="1" dirty="0">
                <a:solidFill>
                  <a:srgbClr val="FF0000"/>
                </a:solidFill>
              </a:rPr>
              <a:t>Question:</a:t>
            </a:r>
            <a:endParaRPr lang="en-IN" b="1" dirty="0">
              <a:solidFill>
                <a:srgbClr val="FF0000"/>
              </a:solidFill>
            </a:endParaRPr>
          </a:p>
        </p:txBody>
      </p:sp>
      <p:sp>
        <p:nvSpPr>
          <p:cNvPr id="6" name="TextBox 5">
            <a:extLst>
              <a:ext uri="{FF2B5EF4-FFF2-40B4-BE49-F238E27FC236}">
                <a16:creationId xmlns:a16="http://schemas.microsoft.com/office/drawing/2014/main" id="{5627F32B-1CC4-26C7-E7C6-33BDDB606C34}"/>
              </a:ext>
            </a:extLst>
          </p:cNvPr>
          <p:cNvSpPr txBox="1"/>
          <p:nvPr/>
        </p:nvSpPr>
        <p:spPr>
          <a:xfrm>
            <a:off x="10358437" y="6343366"/>
            <a:ext cx="1727201" cy="307777"/>
          </a:xfrm>
          <a:prstGeom prst="rect">
            <a:avLst/>
          </a:prstGeom>
          <a:noFill/>
        </p:spPr>
        <p:txBody>
          <a:bodyPr wrap="square" rtlCol="0">
            <a:spAutoFit/>
          </a:bodyPr>
          <a:lstStyle/>
          <a:p>
            <a:r>
              <a:rPr lang="en-US" b="1" dirty="0">
                <a:solidFill>
                  <a:srgbClr val="FF0000"/>
                </a:solidFill>
              </a:rPr>
              <a:t>End of iteration 1</a:t>
            </a:r>
            <a:endParaRPr lang="en-IN" b="1" dirty="0">
              <a:solidFill>
                <a:srgbClr val="FF0000"/>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26"/>
          <p:cNvSpPr txBox="1">
            <a:spLocks noGrp="1"/>
          </p:cNvSpPr>
          <p:nvPr>
            <p:ph type="title"/>
          </p:nvPr>
        </p:nvSpPr>
        <p:spPr>
          <a:xfrm>
            <a:off x="3190875" y="613327"/>
            <a:ext cx="7886700" cy="593862"/>
          </a:xfrm>
          <a:prstGeom prst="rect">
            <a:avLst/>
          </a:prstGeom>
          <a:noFill/>
          <a:ln>
            <a:noFill/>
          </a:ln>
        </p:spPr>
        <p:txBody>
          <a:bodyPr spcFirstLastPara="1" vert="horz" wrap="square" lIns="91425" tIns="45700" rIns="91425" bIns="45700" rtlCol="0" anchor="ctr" anchorCtr="0">
            <a:noAutofit/>
          </a:bodyPr>
          <a:lstStyle/>
          <a:p>
            <a:pPr>
              <a:lnSpc>
                <a:spcPct val="100000"/>
              </a:lnSpc>
              <a:spcBef>
                <a:spcPts val="0"/>
              </a:spcBef>
              <a:buClr>
                <a:schemeClr val="dk1"/>
              </a:buClr>
              <a:buSzPts val="4400"/>
            </a:pPr>
            <a:r>
              <a:rPr lang="en-US" sz="4400" dirty="0">
                <a:solidFill>
                  <a:schemeClr val="dk1"/>
                </a:solidFill>
                <a:latin typeface="Calibri"/>
                <a:ea typeface="Calibri"/>
                <a:cs typeface="Calibri"/>
                <a:sym typeface="Calibri"/>
              </a:rPr>
              <a:t>Boolean Retrieval model</a:t>
            </a:r>
            <a:endParaRPr dirty="0"/>
          </a:p>
        </p:txBody>
      </p:sp>
      <p:sp>
        <p:nvSpPr>
          <p:cNvPr id="263" name="Google Shape;263;p26"/>
          <p:cNvSpPr txBox="1">
            <a:spLocks noGrp="1"/>
          </p:cNvSpPr>
          <p:nvPr>
            <p:ph idx="1"/>
          </p:nvPr>
        </p:nvSpPr>
        <p:spPr>
          <a:xfrm>
            <a:off x="185738" y="1456801"/>
            <a:ext cx="11820524" cy="5067824"/>
          </a:xfrm>
          <a:prstGeom prst="rect">
            <a:avLst/>
          </a:prstGeom>
          <a:noFill/>
          <a:ln>
            <a:noFill/>
          </a:ln>
        </p:spPr>
        <p:txBody>
          <a:bodyPr spcFirstLastPara="1" vert="horz" wrap="square" lIns="91425" tIns="45700" rIns="91425" bIns="45700" rtlCol="0" anchor="t" anchorCtr="0">
            <a:noAutofit/>
          </a:bodyPr>
          <a:lstStyle/>
          <a:p>
            <a:pPr>
              <a:lnSpc>
                <a:spcPct val="80000"/>
              </a:lnSpc>
              <a:spcBef>
                <a:spcPts val="400"/>
              </a:spcBef>
              <a:buSzPts val="1500"/>
              <a:buFont typeface="Wingdings" panose="05000000000000000000" pitchFamily="2" charset="2"/>
              <a:buChar char="q"/>
            </a:pPr>
            <a:r>
              <a:rPr lang="en-US" sz="2400" dirty="0">
                <a:solidFill>
                  <a:schemeClr val="dk1"/>
                </a:solidFill>
                <a:latin typeface="Calibri"/>
                <a:ea typeface="Calibri"/>
                <a:cs typeface="Calibri"/>
                <a:sym typeface="Calibri"/>
              </a:rPr>
              <a:t>It is exact retrieval model.</a:t>
            </a:r>
          </a:p>
          <a:p>
            <a:pPr>
              <a:lnSpc>
                <a:spcPct val="80000"/>
              </a:lnSpc>
              <a:spcBef>
                <a:spcPts val="400"/>
              </a:spcBef>
              <a:buSzPts val="1500"/>
              <a:buFont typeface="Wingdings" panose="05000000000000000000" pitchFamily="2" charset="2"/>
              <a:buChar char="q"/>
            </a:pPr>
            <a:r>
              <a:rPr lang="en-US" sz="2400" dirty="0"/>
              <a:t>Is precise: document matches condition or not -&gt; exact match</a:t>
            </a:r>
          </a:p>
          <a:p>
            <a:pPr>
              <a:lnSpc>
                <a:spcPct val="80000"/>
              </a:lnSpc>
              <a:spcBef>
                <a:spcPts val="400"/>
              </a:spcBef>
              <a:buSzPts val="1500"/>
              <a:buFont typeface="Wingdings" panose="05000000000000000000" pitchFamily="2" charset="2"/>
              <a:buChar char="q"/>
            </a:pPr>
            <a:r>
              <a:rPr lang="en-US" sz="2400" dirty="0"/>
              <a:t>Two possible outcomes of query evaluation: True or False</a:t>
            </a:r>
            <a:endParaRPr lang="en-US" sz="2400" dirty="0">
              <a:solidFill>
                <a:schemeClr val="dk1"/>
              </a:solidFill>
              <a:latin typeface="Calibri"/>
              <a:ea typeface="Calibri"/>
              <a:cs typeface="Calibri"/>
              <a:sym typeface="Calibri"/>
            </a:endParaRPr>
          </a:p>
          <a:p>
            <a:pPr>
              <a:lnSpc>
                <a:spcPct val="80000"/>
              </a:lnSpc>
              <a:spcBef>
                <a:spcPts val="400"/>
              </a:spcBef>
              <a:buSzPts val="1500"/>
              <a:buFont typeface="Wingdings" panose="05000000000000000000" pitchFamily="2" charset="2"/>
              <a:buChar char="q"/>
            </a:pPr>
            <a:r>
              <a:rPr lang="en-US" sz="2400" dirty="0"/>
              <a:t>Views each document as a set of words</a:t>
            </a:r>
          </a:p>
          <a:p>
            <a:pPr>
              <a:lnSpc>
                <a:spcPct val="80000"/>
              </a:lnSpc>
              <a:spcBef>
                <a:spcPts val="400"/>
              </a:spcBef>
              <a:buSzPts val="1500"/>
              <a:buFont typeface="Wingdings" panose="05000000000000000000" pitchFamily="2" charset="2"/>
              <a:buChar char="q"/>
            </a:pPr>
            <a:r>
              <a:rPr lang="en-US" sz="2400" dirty="0"/>
              <a:t>Use cases - Email, library catalog</a:t>
            </a:r>
            <a:endParaRPr lang="en-US" sz="2400" dirty="0">
              <a:solidFill>
                <a:schemeClr val="dk1"/>
              </a:solidFill>
              <a:latin typeface="Calibri"/>
              <a:ea typeface="Calibri"/>
              <a:cs typeface="Calibri"/>
              <a:sym typeface="Calibri"/>
            </a:endParaRPr>
          </a:p>
          <a:p>
            <a:pPr>
              <a:lnSpc>
                <a:spcPct val="80000"/>
              </a:lnSpc>
              <a:spcBef>
                <a:spcPts val="400"/>
              </a:spcBef>
              <a:buSzPts val="1500"/>
              <a:buFont typeface="Wingdings" panose="05000000000000000000" pitchFamily="2" charset="2"/>
              <a:buChar char="q"/>
            </a:pPr>
            <a:r>
              <a:rPr lang="en-US" sz="2400" dirty="0">
                <a:solidFill>
                  <a:schemeClr val="dk1"/>
                </a:solidFill>
                <a:latin typeface="Calibri"/>
                <a:ea typeface="Calibri"/>
                <a:cs typeface="Calibri"/>
                <a:sym typeface="Calibri"/>
              </a:rPr>
              <a:t>A weight </a:t>
            </a:r>
            <a:r>
              <a:rPr lang="en-US" sz="2400" i="1" dirty="0" err="1">
                <a:solidFill>
                  <a:schemeClr val="dk1"/>
                </a:solidFill>
                <a:latin typeface="Calibri"/>
                <a:ea typeface="Calibri"/>
                <a:cs typeface="Calibri"/>
                <a:sym typeface="Calibri"/>
              </a:rPr>
              <a:t>w</a:t>
            </a:r>
            <a:r>
              <a:rPr lang="en-US" sz="2400" i="1" baseline="-25000" dirty="0" err="1">
                <a:solidFill>
                  <a:schemeClr val="dk1"/>
                </a:solidFill>
                <a:latin typeface="Calibri"/>
                <a:ea typeface="Calibri"/>
                <a:cs typeface="Calibri"/>
                <a:sym typeface="Calibri"/>
              </a:rPr>
              <a:t>ij</a:t>
            </a:r>
            <a:r>
              <a:rPr lang="en-US" sz="2400" i="1" dirty="0">
                <a:solidFill>
                  <a:schemeClr val="dk1"/>
                </a:solidFill>
                <a:latin typeface="Calibri"/>
                <a:ea typeface="Calibri"/>
                <a:cs typeface="Calibri"/>
                <a:sym typeface="Calibri"/>
              </a:rPr>
              <a:t> </a:t>
            </a:r>
            <a:r>
              <a:rPr lang="en-US" sz="2400" dirty="0">
                <a:solidFill>
                  <a:schemeClr val="dk1"/>
                </a:solidFill>
                <a:latin typeface="Calibri"/>
                <a:ea typeface="Calibri"/>
                <a:cs typeface="Calibri"/>
                <a:sym typeface="Calibri"/>
              </a:rPr>
              <a:t>&gt; 0 is associated with each term </a:t>
            </a:r>
            <a:r>
              <a:rPr lang="en-US" sz="2400" i="1" dirty="0" err="1">
                <a:solidFill>
                  <a:schemeClr val="dk1"/>
                </a:solidFill>
                <a:latin typeface="Calibri"/>
                <a:ea typeface="Calibri"/>
                <a:cs typeface="Calibri"/>
                <a:sym typeface="Calibri"/>
              </a:rPr>
              <a:t>t</a:t>
            </a:r>
            <a:r>
              <a:rPr lang="en-US" sz="2400" i="1" baseline="-25000" dirty="0" err="1">
                <a:solidFill>
                  <a:schemeClr val="dk1"/>
                </a:solidFill>
                <a:latin typeface="Calibri"/>
                <a:ea typeface="Calibri"/>
                <a:cs typeface="Calibri"/>
                <a:sym typeface="Calibri"/>
              </a:rPr>
              <a:t>i</a:t>
            </a:r>
            <a:endParaRPr lang="en-US" sz="2400" i="1" baseline="-25000" dirty="0">
              <a:solidFill>
                <a:schemeClr val="dk1"/>
              </a:solidFill>
              <a:latin typeface="Calibri"/>
              <a:ea typeface="Calibri"/>
              <a:cs typeface="Calibri"/>
              <a:sym typeface="Calibri"/>
            </a:endParaRPr>
          </a:p>
          <a:p>
            <a:pPr>
              <a:lnSpc>
                <a:spcPct val="80000"/>
              </a:lnSpc>
              <a:spcBef>
                <a:spcPts val="400"/>
              </a:spcBef>
              <a:buSzPts val="1500"/>
              <a:buFont typeface="Wingdings" panose="05000000000000000000" pitchFamily="2" charset="2"/>
              <a:buChar char="q"/>
            </a:pPr>
            <a:r>
              <a:rPr lang="en-US" sz="2400" dirty="0">
                <a:solidFill>
                  <a:schemeClr val="dk1"/>
                </a:solidFill>
                <a:latin typeface="Calibri"/>
                <a:ea typeface="Calibri"/>
                <a:cs typeface="Calibri"/>
                <a:sym typeface="Calibri"/>
              </a:rPr>
              <a:t>Query terms are combined logically using the Boolean operators AND, OR, and NOT.</a:t>
            </a:r>
          </a:p>
          <a:p>
            <a:pPr>
              <a:lnSpc>
                <a:spcPct val="80000"/>
              </a:lnSpc>
              <a:spcBef>
                <a:spcPts val="400"/>
              </a:spcBef>
              <a:buSzPts val="1500"/>
              <a:buFont typeface="Wingdings" panose="05000000000000000000" pitchFamily="2" charset="2"/>
              <a:buChar char="q"/>
            </a:pPr>
            <a:r>
              <a:rPr lang="en-US" sz="2400" dirty="0">
                <a:solidFill>
                  <a:schemeClr val="dk1"/>
                </a:solidFill>
                <a:latin typeface="Calibri"/>
                <a:ea typeface="Calibri"/>
                <a:cs typeface="Calibri"/>
                <a:sym typeface="Calibri"/>
              </a:rPr>
              <a:t>The retrieval results are usually quite poor because term frequency is not considered.</a:t>
            </a:r>
          </a:p>
          <a:p>
            <a:pPr>
              <a:lnSpc>
                <a:spcPct val="80000"/>
              </a:lnSpc>
              <a:spcBef>
                <a:spcPts val="400"/>
              </a:spcBef>
              <a:buSzPts val="1500"/>
              <a:buFont typeface="Wingdings" panose="05000000000000000000" pitchFamily="2" charset="2"/>
              <a:buChar char="q"/>
            </a:pPr>
            <a:r>
              <a:rPr lang="en-US" sz="2000" dirty="0">
                <a:solidFill>
                  <a:schemeClr val="dk1"/>
                </a:solidFill>
                <a:latin typeface="Arial"/>
                <a:ea typeface="Arial"/>
                <a:cs typeface="Arial"/>
                <a:sym typeface="Arial"/>
              </a:rPr>
              <a:t>Strengths</a:t>
            </a:r>
            <a:endParaRPr lang="en-US" sz="2400" dirty="0"/>
          </a:p>
          <a:p>
            <a:pPr marL="742950" lvl="1" indent="-285750">
              <a:lnSpc>
                <a:spcPct val="100000"/>
              </a:lnSpc>
              <a:spcBef>
                <a:spcPts val="320"/>
              </a:spcBef>
              <a:buClr>
                <a:schemeClr val="accent2"/>
              </a:buClr>
              <a:buSzPts val="1280"/>
              <a:buFont typeface="Noto Sans Symbols"/>
              <a:buChar char="◻"/>
            </a:pPr>
            <a:r>
              <a:rPr lang="en-US" sz="2000" b="0" i="0" u="none" dirty="0">
                <a:solidFill>
                  <a:schemeClr val="dk1"/>
                </a:solidFill>
                <a:latin typeface="Arial"/>
                <a:ea typeface="Arial"/>
                <a:cs typeface="Arial"/>
                <a:sym typeface="Arial"/>
              </a:rPr>
              <a:t>Precise, if you know the right strategies and have an idea of what you’re looking for</a:t>
            </a:r>
            <a:endParaRPr lang="en-US" sz="2000" dirty="0"/>
          </a:p>
          <a:p>
            <a:pPr marL="742950" lvl="1" indent="-285750">
              <a:lnSpc>
                <a:spcPct val="100000"/>
              </a:lnSpc>
              <a:spcBef>
                <a:spcPts val="320"/>
              </a:spcBef>
              <a:buClr>
                <a:schemeClr val="accent2"/>
              </a:buClr>
              <a:buSzPts val="1280"/>
              <a:buFont typeface="Noto Sans Symbols"/>
              <a:buChar char="◻"/>
            </a:pPr>
            <a:r>
              <a:rPr lang="en-US" sz="2000" b="0" i="0" u="none" dirty="0">
                <a:solidFill>
                  <a:schemeClr val="dk1"/>
                </a:solidFill>
                <a:latin typeface="Arial"/>
                <a:ea typeface="Arial"/>
                <a:cs typeface="Arial"/>
                <a:sym typeface="Arial"/>
              </a:rPr>
              <a:t>Fast and efficient</a:t>
            </a:r>
            <a:endParaRPr lang="en-US" sz="2000" dirty="0"/>
          </a:p>
          <a:p>
            <a:pPr>
              <a:lnSpc>
                <a:spcPct val="100000"/>
              </a:lnSpc>
              <a:spcBef>
                <a:spcPts val="360"/>
              </a:spcBef>
              <a:buSzPts val="1350"/>
              <a:buFont typeface="Wingdings" panose="05000000000000000000" pitchFamily="2" charset="2"/>
              <a:buChar char="q"/>
            </a:pPr>
            <a:r>
              <a:rPr lang="en-US" sz="2000" dirty="0">
                <a:solidFill>
                  <a:schemeClr val="dk1"/>
                </a:solidFill>
                <a:latin typeface="Arial"/>
                <a:ea typeface="Arial"/>
                <a:cs typeface="Arial"/>
                <a:sym typeface="Arial"/>
              </a:rPr>
              <a:t>Weaknesses</a:t>
            </a:r>
            <a:endParaRPr lang="en-US" sz="2400" dirty="0"/>
          </a:p>
          <a:p>
            <a:pPr marL="742950" lvl="1" indent="-285750">
              <a:lnSpc>
                <a:spcPct val="100000"/>
              </a:lnSpc>
              <a:spcBef>
                <a:spcPts val="320"/>
              </a:spcBef>
              <a:buClr>
                <a:schemeClr val="accent2"/>
              </a:buClr>
              <a:buSzPts val="1280"/>
              <a:buFont typeface="Noto Sans Symbols"/>
              <a:buChar char="◻"/>
            </a:pPr>
            <a:r>
              <a:rPr lang="en-US" sz="2000" b="0" i="0" u="none" dirty="0">
                <a:solidFill>
                  <a:schemeClr val="dk1"/>
                </a:solidFill>
                <a:latin typeface="Arial"/>
                <a:ea typeface="Arial"/>
                <a:cs typeface="Arial"/>
                <a:sym typeface="Arial"/>
              </a:rPr>
              <a:t>Users must learn Boolean logic</a:t>
            </a:r>
            <a:endParaRPr lang="en-US" sz="2000" dirty="0"/>
          </a:p>
          <a:p>
            <a:pPr marL="742950" lvl="1" indent="-285750">
              <a:lnSpc>
                <a:spcPct val="100000"/>
              </a:lnSpc>
              <a:spcBef>
                <a:spcPts val="320"/>
              </a:spcBef>
              <a:buClr>
                <a:schemeClr val="accent2"/>
              </a:buClr>
              <a:buSzPts val="1280"/>
              <a:buFont typeface="Noto Sans Symbols"/>
              <a:buChar char="◻"/>
            </a:pPr>
            <a:r>
              <a:rPr lang="en-US" sz="2000" b="0" i="0" u="none" dirty="0">
                <a:solidFill>
                  <a:schemeClr val="dk1"/>
                </a:solidFill>
                <a:latin typeface="Arial"/>
                <a:ea typeface="Arial"/>
                <a:cs typeface="Arial"/>
                <a:sym typeface="Arial"/>
              </a:rPr>
              <a:t>No control over size of result set: either too many hits or none</a:t>
            </a:r>
            <a:endParaRPr lang="en-US" sz="2000" dirty="0"/>
          </a:p>
          <a:p>
            <a:pPr marL="742950" lvl="1" indent="-285750">
              <a:lnSpc>
                <a:spcPct val="100000"/>
              </a:lnSpc>
              <a:spcBef>
                <a:spcPts val="320"/>
              </a:spcBef>
              <a:buClr>
                <a:schemeClr val="accent2"/>
              </a:buClr>
              <a:buSzPts val="1280"/>
              <a:buFont typeface="Noto Sans Symbols"/>
              <a:buChar char="◻"/>
            </a:pPr>
            <a:r>
              <a:rPr lang="en-US" sz="2000" b="0" i="0" u="none" dirty="0">
                <a:solidFill>
                  <a:schemeClr val="dk1"/>
                </a:solidFill>
                <a:latin typeface="Arial"/>
                <a:ea typeface="Arial"/>
                <a:cs typeface="Arial"/>
                <a:sym typeface="Arial"/>
              </a:rPr>
              <a:t>Documents that “don’t quite match” the query may be useful also</a:t>
            </a:r>
            <a:r>
              <a:rPr lang="en-US" sz="2400" dirty="0">
                <a:solidFill>
                  <a:schemeClr val="dk1"/>
                </a:solidFill>
                <a:latin typeface="Calibri"/>
                <a:ea typeface="Calibri"/>
                <a:cs typeface="Calibri"/>
                <a:sym typeface="Calibri"/>
              </a:rPr>
              <a:t> </a:t>
            </a:r>
          </a:p>
          <a:p>
            <a:pPr marL="342900" indent="-342900">
              <a:lnSpc>
                <a:spcPct val="80000"/>
              </a:lnSpc>
              <a:spcBef>
                <a:spcPts val="400"/>
              </a:spcBef>
              <a:buClr>
                <a:schemeClr val="lt2"/>
              </a:buClr>
              <a:buSzPts val="1500"/>
              <a:buFont typeface="Noto Sans Symbols"/>
              <a:buChar char="■"/>
            </a:pPr>
            <a:endParaRPr lang="en-US" sz="2000" i="1" dirty="0">
              <a:solidFill>
                <a:schemeClr val="dk1"/>
              </a:solidFill>
              <a:latin typeface="Calibri"/>
              <a:ea typeface="Calibri"/>
              <a:cs typeface="Calibri"/>
              <a:sym typeface="Calibri"/>
            </a:endParaRPr>
          </a:p>
          <a:p>
            <a:pPr marL="0" indent="0">
              <a:lnSpc>
                <a:spcPct val="80000"/>
              </a:lnSpc>
              <a:spcBef>
                <a:spcPts val="400"/>
              </a:spcBef>
              <a:buClr>
                <a:schemeClr val="lt2"/>
              </a:buClr>
              <a:buSzPts val="1500"/>
              <a:buNone/>
            </a:pPr>
            <a:endParaRPr lang="en-IN" dirty="0"/>
          </a:p>
        </p:txBody>
      </p:sp>
      <p:sp>
        <p:nvSpPr>
          <p:cNvPr id="264" name="Google Shape;264;p26"/>
          <p:cNvSpPr txBox="1"/>
          <p:nvPr/>
        </p:nvSpPr>
        <p:spPr>
          <a:xfrm>
            <a:off x="7581900" y="5624512"/>
            <a:ext cx="1600200" cy="274500"/>
          </a:xfrm>
          <a:prstGeom prst="rect">
            <a:avLst/>
          </a:prstGeom>
          <a:noFill/>
          <a:ln>
            <a:noFill/>
          </a:ln>
        </p:spPr>
        <p:txBody>
          <a:bodyPr spcFirstLastPara="1" wrap="square" lIns="91425" tIns="45700" rIns="91425" bIns="45700" anchor="b" anchorCtr="0">
            <a:noAutofit/>
          </a:bodyPr>
          <a:lstStyle/>
          <a:p>
            <a:pPr algn="r">
              <a:buClr>
                <a:srgbClr val="898989"/>
              </a:buClr>
              <a:buSzPts val="900"/>
            </a:pPr>
            <a:fld id="{00000000-1234-1234-1234-123412341234}" type="slidenum">
              <a:rPr lang="en-US" sz="900">
                <a:solidFill>
                  <a:srgbClr val="898989"/>
                </a:solidFill>
              </a:rPr>
              <a:pPr algn="r">
                <a:buClr>
                  <a:srgbClr val="898989"/>
                </a:buClr>
                <a:buSzPts val="900"/>
              </a:pPr>
              <a:t>2</a:t>
            </a:fld>
            <a:endParaRPr/>
          </a:p>
        </p:txBody>
      </p:sp>
      <p:sp>
        <p:nvSpPr>
          <p:cNvPr id="2" name="Google Shape;262;p26">
            <a:extLst>
              <a:ext uri="{FF2B5EF4-FFF2-40B4-BE49-F238E27FC236}">
                <a16:creationId xmlns:a16="http://schemas.microsoft.com/office/drawing/2014/main" id="{C47492D1-50D2-83E1-C928-90E100CD62BF}"/>
              </a:ext>
            </a:extLst>
          </p:cNvPr>
          <p:cNvSpPr txBox="1">
            <a:spLocks/>
          </p:cNvSpPr>
          <p:nvPr/>
        </p:nvSpPr>
        <p:spPr>
          <a:xfrm>
            <a:off x="185738" y="19465"/>
            <a:ext cx="11820524" cy="593862"/>
          </a:xfrm>
          <a:prstGeom prst="rect">
            <a:avLst/>
          </a:prstGeom>
          <a:noFill/>
          <a:ln>
            <a:noFill/>
          </a:ln>
        </p:spPr>
        <p:txBody>
          <a:bodyPr spcFirstLastPara="1" vert="horz" wrap="square" lIns="91425" tIns="45700" rIns="91425" bIns="4570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spcBef>
                <a:spcPts val="0"/>
              </a:spcBef>
              <a:buClr>
                <a:schemeClr val="dk1"/>
              </a:buClr>
              <a:buSzPts val="4400"/>
              <a:buFontTx/>
            </a:pPr>
            <a:r>
              <a:rPr lang="en-US" dirty="0">
                <a:solidFill>
                  <a:schemeClr val="dk1"/>
                </a:solidFill>
                <a:latin typeface="Calibri"/>
                <a:ea typeface="Calibri"/>
                <a:cs typeface="Calibri"/>
                <a:sym typeface="Calibri"/>
              </a:rPr>
              <a:t>Information Retrieval Models</a:t>
            </a:r>
            <a:endParaRPr 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69"/>
        <p:cNvGrpSpPr/>
        <p:nvPr/>
      </p:nvGrpSpPr>
      <p:grpSpPr>
        <a:xfrm>
          <a:off x="0" y="0"/>
          <a:ext cx="0" cy="0"/>
          <a:chOff x="0" y="0"/>
          <a:chExt cx="0" cy="0"/>
        </a:xfrm>
      </p:grpSpPr>
      <p:pic>
        <p:nvPicPr>
          <p:cNvPr id="470" name="Google Shape;470;p50"/>
          <p:cNvPicPr preferRelativeResize="0"/>
          <p:nvPr/>
        </p:nvPicPr>
        <p:blipFill rotWithShape="1">
          <a:blip r:embed="rId3">
            <a:alphaModFix/>
          </a:blip>
          <a:srcRect l="2832" r="238"/>
          <a:stretch/>
        </p:blipFill>
        <p:spPr>
          <a:xfrm>
            <a:off x="0" y="79375"/>
            <a:ext cx="7172325" cy="4568825"/>
          </a:xfrm>
          <a:prstGeom prst="rect">
            <a:avLst/>
          </a:prstGeom>
          <a:noFill/>
          <a:ln>
            <a:noFill/>
          </a:ln>
        </p:spPr>
      </p:pic>
      <p:pic>
        <p:nvPicPr>
          <p:cNvPr id="475" name="Google Shape;475;p51"/>
          <p:cNvPicPr preferRelativeResize="0"/>
          <p:nvPr/>
        </p:nvPicPr>
        <p:blipFill rotWithShape="1">
          <a:blip r:embed="rId4">
            <a:alphaModFix/>
          </a:blip>
          <a:srcRect l="3061" t="55556"/>
          <a:stretch/>
        </p:blipFill>
        <p:spPr>
          <a:xfrm>
            <a:off x="0" y="4724400"/>
            <a:ext cx="6938963" cy="2133600"/>
          </a:xfrm>
          <a:prstGeom prst="rect">
            <a:avLst/>
          </a:prstGeom>
          <a:noFill/>
          <a:ln>
            <a:noFill/>
          </a:ln>
        </p:spPr>
      </p:pic>
      <p:sp>
        <p:nvSpPr>
          <p:cNvPr id="2" name="TextBox 1">
            <a:extLst>
              <a:ext uri="{FF2B5EF4-FFF2-40B4-BE49-F238E27FC236}">
                <a16:creationId xmlns:a16="http://schemas.microsoft.com/office/drawing/2014/main" id="{01776435-B66E-A16D-BD7E-069CEEFDFCDA}"/>
              </a:ext>
            </a:extLst>
          </p:cNvPr>
          <p:cNvSpPr txBox="1"/>
          <p:nvPr/>
        </p:nvSpPr>
        <p:spPr>
          <a:xfrm>
            <a:off x="4748212" y="6470848"/>
            <a:ext cx="1727201" cy="307777"/>
          </a:xfrm>
          <a:prstGeom prst="rect">
            <a:avLst/>
          </a:prstGeom>
          <a:noFill/>
        </p:spPr>
        <p:txBody>
          <a:bodyPr wrap="square" rtlCol="0">
            <a:spAutoFit/>
          </a:bodyPr>
          <a:lstStyle/>
          <a:p>
            <a:r>
              <a:rPr lang="en-US" b="1" dirty="0">
                <a:solidFill>
                  <a:srgbClr val="FF0000"/>
                </a:solidFill>
              </a:rPr>
              <a:t>End of iteration 2</a:t>
            </a:r>
            <a:endParaRPr lang="en-IN" b="1" dirty="0">
              <a:solidFill>
                <a:srgbClr val="FF0000"/>
              </a:solidFill>
            </a:endParaRPr>
          </a:p>
        </p:txBody>
      </p:sp>
      <p:pic>
        <p:nvPicPr>
          <p:cNvPr id="480" name="Google Shape;480;p52"/>
          <p:cNvPicPr preferRelativeResize="0"/>
          <p:nvPr/>
        </p:nvPicPr>
        <p:blipFill rotWithShape="1">
          <a:blip r:embed="rId5">
            <a:alphaModFix/>
          </a:blip>
          <a:srcRect l="7192" t="58065" b="6049"/>
          <a:stretch/>
        </p:blipFill>
        <p:spPr>
          <a:xfrm>
            <a:off x="6169025" y="2921000"/>
            <a:ext cx="6022975" cy="1695450"/>
          </a:xfrm>
          <a:prstGeom prst="rect">
            <a:avLst/>
          </a:prstGeom>
          <a:noFill/>
          <a:ln>
            <a:noFill/>
          </a:ln>
        </p:spPr>
      </p:pic>
      <p:sp>
        <p:nvSpPr>
          <p:cNvPr id="3" name="TextBox 2">
            <a:extLst>
              <a:ext uri="{FF2B5EF4-FFF2-40B4-BE49-F238E27FC236}">
                <a16:creationId xmlns:a16="http://schemas.microsoft.com/office/drawing/2014/main" id="{E8C0835A-24D9-593C-CFF5-2D0C269802AB}"/>
              </a:ext>
            </a:extLst>
          </p:cNvPr>
          <p:cNvSpPr txBox="1"/>
          <p:nvPr/>
        </p:nvSpPr>
        <p:spPr>
          <a:xfrm>
            <a:off x="0" y="152400"/>
            <a:ext cx="6238875" cy="369332"/>
          </a:xfrm>
          <a:prstGeom prst="rect">
            <a:avLst/>
          </a:prstGeom>
          <a:solidFill>
            <a:schemeClr val="bg1"/>
          </a:solidFill>
        </p:spPr>
        <p:txBody>
          <a:bodyPr wrap="square" rtlCol="0">
            <a:spAutoFit/>
          </a:bodyPr>
          <a:lstStyle/>
          <a:p>
            <a:r>
              <a:rPr lang="en-US" sz="1800" b="1" dirty="0">
                <a:solidFill>
                  <a:srgbClr val="FF0000"/>
                </a:solidFill>
              </a:rPr>
              <a:t>Use PR values from previous iteration:</a:t>
            </a:r>
            <a:endParaRPr lang="en-IN" sz="1800" b="1" dirty="0">
              <a:solidFill>
                <a:srgbClr val="FF0000"/>
              </a:solidFill>
            </a:endParaRPr>
          </a:p>
        </p:txBody>
      </p:sp>
      <p:sp>
        <p:nvSpPr>
          <p:cNvPr id="6" name="TextBox 5">
            <a:extLst>
              <a:ext uri="{FF2B5EF4-FFF2-40B4-BE49-F238E27FC236}">
                <a16:creationId xmlns:a16="http://schemas.microsoft.com/office/drawing/2014/main" id="{61C5AEB6-901D-047D-1008-B75D9BB4115D}"/>
              </a:ext>
            </a:extLst>
          </p:cNvPr>
          <p:cNvSpPr txBox="1"/>
          <p:nvPr/>
        </p:nvSpPr>
        <p:spPr>
          <a:xfrm>
            <a:off x="7486650" y="1924050"/>
            <a:ext cx="4533900" cy="954107"/>
          </a:xfrm>
          <a:prstGeom prst="rect">
            <a:avLst/>
          </a:prstGeom>
          <a:noFill/>
        </p:spPr>
        <p:txBody>
          <a:bodyPr wrap="square" rtlCol="0">
            <a:spAutoFit/>
          </a:bodyPr>
          <a:lstStyle/>
          <a:p>
            <a:r>
              <a:rPr lang="en-US" dirty="0"/>
              <a:t>This diagram can be represent in the form on matrix. Here ½ means there is 1 inbound rule to A divided by 2 outbound rules of A. 1 means 1 inbound rule to B divided by 2 outbound rules of B.</a:t>
            </a:r>
            <a:endParaRPr lang="en-IN" dirty="0"/>
          </a:p>
        </p:txBody>
      </p:sp>
      <p:pic>
        <p:nvPicPr>
          <p:cNvPr id="8" name="Picture 7">
            <a:extLst>
              <a:ext uri="{FF2B5EF4-FFF2-40B4-BE49-F238E27FC236}">
                <a16:creationId xmlns:a16="http://schemas.microsoft.com/office/drawing/2014/main" id="{7B6336EF-7D55-8A9F-CDE4-FE344E95521E}"/>
              </a:ext>
            </a:extLst>
          </p:cNvPr>
          <p:cNvPicPr>
            <a:picLocks noChangeAspect="1"/>
          </p:cNvPicPr>
          <p:nvPr/>
        </p:nvPicPr>
        <p:blipFill rotWithShape="1">
          <a:blip r:embed="rId6"/>
          <a:srcRect l="41484" t="46111" r="38750" b="34723"/>
          <a:stretch/>
        </p:blipFill>
        <p:spPr>
          <a:xfrm>
            <a:off x="8791574" y="337066"/>
            <a:ext cx="2409825" cy="1314450"/>
          </a:xfrm>
          <a:prstGeom prst="rect">
            <a:avLst/>
          </a:prstGeom>
        </p:spPr>
      </p:pic>
      <mc:AlternateContent xmlns:mc="http://schemas.openxmlformats.org/markup-compatibility/2006" xmlns:p14="http://schemas.microsoft.com/office/powerpoint/2010/main">
        <mc:Choice Requires="p14">
          <p:contentPart p14:bwMode="auto" r:id="rId7">
            <p14:nvContentPartPr>
              <p14:cNvPr id="9" name="Ink 8">
                <a:extLst>
                  <a:ext uri="{FF2B5EF4-FFF2-40B4-BE49-F238E27FC236}">
                    <a16:creationId xmlns:a16="http://schemas.microsoft.com/office/drawing/2014/main" id="{8742AEEF-A68B-7539-F3AE-A57AA0E457C9}"/>
                  </a:ext>
                </a:extLst>
              </p14:cNvPr>
              <p14:cNvContentPartPr/>
              <p14:nvPr/>
            </p14:nvContentPartPr>
            <p14:xfrm>
              <a:off x="6877065" y="126210"/>
              <a:ext cx="1251000" cy="682920"/>
            </p14:xfrm>
          </p:contentPart>
        </mc:Choice>
        <mc:Fallback xmlns="">
          <p:pic>
            <p:nvPicPr>
              <p:cNvPr id="9" name="Ink 8">
                <a:extLst>
                  <a:ext uri="{FF2B5EF4-FFF2-40B4-BE49-F238E27FC236}">
                    <a16:creationId xmlns:a16="http://schemas.microsoft.com/office/drawing/2014/main" id="{8742AEEF-A68B-7539-F3AE-A57AA0E457C9}"/>
                  </a:ext>
                </a:extLst>
              </p:cNvPr>
              <p:cNvPicPr/>
              <p:nvPr/>
            </p:nvPicPr>
            <p:blipFill>
              <a:blip r:embed="rId8"/>
              <a:stretch>
                <a:fillRect/>
              </a:stretch>
            </p:blipFill>
            <p:spPr>
              <a:xfrm>
                <a:off x="6870945" y="120090"/>
                <a:ext cx="1263240" cy="6951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0" name="Ink 9">
                <a:extLst>
                  <a:ext uri="{FF2B5EF4-FFF2-40B4-BE49-F238E27FC236}">
                    <a16:creationId xmlns:a16="http://schemas.microsoft.com/office/drawing/2014/main" id="{66DE6441-CD71-5326-8409-F36F3F495E23}"/>
                  </a:ext>
                </a:extLst>
              </p14:cNvPr>
              <p14:cNvContentPartPr/>
              <p14:nvPr/>
            </p14:nvContentPartPr>
            <p14:xfrm>
              <a:off x="8672745" y="282810"/>
              <a:ext cx="290520" cy="1376280"/>
            </p14:xfrm>
          </p:contentPart>
        </mc:Choice>
        <mc:Fallback xmlns="">
          <p:pic>
            <p:nvPicPr>
              <p:cNvPr id="10" name="Ink 9">
                <a:extLst>
                  <a:ext uri="{FF2B5EF4-FFF2-40B4-BE49-F238E27FC236}">
                    <a16:creationId xmlns:a16="http://schemas.microsoft.com/office/drawing/2014/main" id="{66DE6441-CD71-5326-8409-F36F3F495E23}"/>
                  </a:ext>
                </a:extLst>
              </p:cNvPr>
              <p:cNvPicPr/>
              <p:nvPr/>
            </p:nvPicPr>
            <p:blipFill>
              <a:blip r:embed="rId10"/>
              <a:stretch>
                <a:fillRect/>
              </a:stretch>
            </p:blipFill>
            <p:spPr>
              <a:xfrm>
                <a:off x="8666625" y="276690"/>
                <a:ext cx="302760" cy="13885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1" name="Ink 10">
                <a:extLst>
                  <a:ext uri="{FF2B5EF4-FFF2-40B4-BE49-F238E27FC236}">
                    <a16:creationId xmlns:a16="http://schemas.microsoft.com/office/drawing/2014/main" id="{01F470B1-5FA6-A06C-33AA-31CF11659B3E}"/>
                  </a:ext>
                </a:extLst>
              </p14:cNvPr>
              <p14:cNvContentPartPr/>
              <p14:nvPr/>
            </p14:nvContentPartPr>
            <p14:xfrm>
              <a:off x="11070705" y="322770"/>
              <a:ext cx="500040" cy="1414800"/>
            </p14:xfrm>
          </p:contentPart>
        </mc:Choice>
        <mc:Fallback xmlns="">
          <p:pic>
            <p:nvPicPr>
              <p:cNvPr id="11" name="Ink 10">
                <a:extLst>
                  <a:ext uri="{FF2B5EF4-FFF2-40B4-BE49-F238E27FC236}">
                    <a16:creationId xmlns:a16="http://schemas.microsoft.com/office/drawing/2014/main" id="{01F470B1-5FA6-A06C-33AA-31CF11659B3E}"/>
                  </a:ext>
                </a:extLst>
              </p:cNvPr>
              <p:cNvPicPr/>
              <p:nvPr/>
            </p:nvPicPr>
            <p:blipFill>
              <a:blip r:embed="rId12"/>
              <a:stretch>
                <a:fillRect/>
              </a:stretch>
            </p:blipFill>
            <p:spPr>
              <a:xfrm>
                <a:off x="11064585" y="316650"/>
                <a:ext cx="512280" cy="1427040"/>
              </a:xfrm>
              <a:prstGeom prst="rect">
                <a:avLst/>
              </a:prstGeom>
            </p:spPr>
          </p:pic>
        </mc:Fallback>
      </mc:AlternateContent>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pic>
        <p:nvPicPr>
          <p:cNvPr id="490" name="Google Shape;490;p54"/>
          <p:cNvPicPr preferRelativeResize="0"/>
          <p:nvPr/>
        </p:nvPicPr>
        <p:blipFill rotWithShape="1">
          <a:blip r:embed="rId3">
            <a:alphaModFix/>
          </a:blip>
          <a:srcRect/>
          <a:stretch/>
        </p:blipFill>
        <p:spPr>
          <a:xfrm>
            <a:off x="33338" y="0"/>
            <a:ext cx="6262687" cy="4157663"/>
          </a:xfrm>
          <a:prstGeom prst="rect">
            <a:avLst/>
          </a:prstGeom>
          <a:noFill/>
          <a:ln>
            <a:noFill/>
          </a:ln>
        </p:spPr>
      </p:pic>
      <p:pic>
        <p:nvPicPr>
          <p:cNvPr id="485" name="Google Shape;485;p53"/>
          <p:cNvPicPr preferRelativeResize="0"/>
          <p:nvPr/>
        </p:nvPicPr>
        <p:blipFill rotWithShape="1">
          <a:blip r:embed="rId4">
            <a:alphaModFix/>
          </a:blip>
          <a:srcRect l="14415" t="25260" r="3859" b="4787"/>
          <a:stretch/>
        </p:blipFill>
        <p:spPr>
          <a:xfrm>
            <a:off x="6496050" y="238125"/>
            <a:ext cx="4572000" cy="2343150"/>
          </a:xfrm>
          <a:prstGeom prst="rect">
            <a:avLst/>
          </a:prstGeom>
          <a:noFill/>
          <a:ln>
            <a:noFill/>
          </a:ln>
        </p:spPr>
      </p:pic>
      <p:pic>
        <p:nvPicPr>
          <p:cNvPr id="495" name="Google Shape;495;p55"/>
          <p:cNvPicPr preferRelativeResize="0"/>
          <p:nvPr/>
        </p:nvPicPr>
        <p:blipFill rotWithShape="1">
          <a:blip r:embed="rId5">
            <a:alphaModFix/>
          </a:blip>
          <a:srcRect t="26337" b="4390"/>
          <a:stretch/>
        </p:blipFill>
        <p:spPr>
          <a:xfrm>
            <a:off x="33337" y="4252913"/>
            <a:ext cx="5919787" cy="2605087"/>
          </a:xfrm>
          <a:prstGeom prst="rect">
            <a:avLst/>
          </a:prstGeom>
          <a:noFill/>
          <a:ln>
            <a:noFill/>
          </a:ln>
        </p:spPr>
      </p:pic>
      <p:pic>
        <p:nvPicPr>
          <p:cNvPr id="4" name="Picture 3">
            <a:extLst>
              <a:ext uri="{FF2B5EF4-FFF2-40B4-BE49-F238E27FC236}">
                <a16:creationId xmlns:a16="http://schemas.microsoft.com/office/drawing/2014/main" id="{0D57B411-2BA4-68A6-FFA6-67C0662208CC}"/>
              </a:ext>
            </a:extLst>
          </p:cNvPr>
          <p:cNvPicPr>
            <a:picLocks noChangeAspect="1"/>
          </p:cNvPicPr>
          <p:nvPr/>
        </p:nvPicPr>
        <p:blipFill rotWithShape="1">
          <a:blip r:embed="rId6"/>
          <a:srcRect l="36876" t="42500" r="27421" b="17777"/>
          <a:stretch/>
        </p:blipFill>
        <p:spPr>
          <a:xfrm>
            <a:off x="5953125" y="2983701"/>
            <a:ext cx="5810250" cy="3636174"/>
          </a:xfrm>
          <a:prstGeom prst="rect">
            <a:avLst/>
          </a:prstGeom>
        </p:spPr>
      </p:pic>
      <p:sp>
        <p:nvSpPr>
          <p:cNvPr id="5" name="TextBox 4">
            <a:extLst>
              <a:ext uri="{FF2B5EF4-FFF2-40B4-BE49-F238E27FC236}">
                <a16:creationId xmlns:a16="http://schemas.microsoft.com/office/drawing/2014/main" id="{95CFFA79-3DE9-1F99-73D1-225A0AB328C4}"/>
              </a:ext>
            </a:extLst>
          </p:cNvPr>
          <p:cNvSpPr txBox="1"/>
          <p:nvPr/>
        </p:nvSpPr>
        <p:spPr>
          <a:xfrm>
            <a:off x="10145710" y="6312098"/>
            <a:ext cx="1727201" cy="307777"/>
          </a:xfrm>
          <a:prstGeom prst="rect">
            <a:avLst/>
          </a:prstGeom>
          <a:noFill/>
        </p:spPr>
        <p:txBody>
          <a:bodyPr wrap="square" rtlCol="0">
            <a:spAutoFit/>
          </a:bodyPr>
          <a:lstStyle/>
          <a:p>
            <a:r>
              <a:rPr lang="en-US" b="1" dirty="0">
                <a:solidFill>
                  <a:srgbClr val="FF0000"/>
                </a:solidFill>
              </a:rPr>
              <a:t>End of iteration 1</a:t>
            </a:r>
            <a:endParaRPr lang="en-IN" b="1" dirty="0">
              <a:solidFill>
                <a:srgbClr val="FF0000"/>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99"/>
        <p:cNvGrpSpPr/>
        <p:nvPr/>
      </p:nvGrpSpPr>
      <p:grpSpPr>
        <a:xfrm>
          <a:off x="0" y="0"/>
          <a:ext cx="0" cy="0"/>
          <a:chOff x="0" y="0"/>
          <a:chExt cx="0" cy="0"/>
        </a:xfrm>
      </p:grpSpPr>
      <p:pic>
        <p:nvPicPr>
          <p:cNvPr id="500" name="Google Shape;500;p56"/>
          <p:cNvPicPr preferRelativeResize="0"/>
          <p:nvPr/>
        </p:nvPicPr>
        <p:blipFill rotWithShape="1">
          <a:blip r:embed="rId3">
            <a:alphaModFix/>
          </a:blip>
          <a:srcRect t="16535"/>
          <a:stretch/>
        </p:blipFill>
        <p:spPr>
          <a:xfrm>
            <a:off x="4762" y="53974"/>
            <a:ext cx="5776913" cy="3517901"/>
          </a:xfrm>
          <a:prstGeom prst="rect">
            <a:avLst/>
          </a:prstGeom>
          <a:noFill/>
          <a:ln>
            <a:noFill/>
          </a:ln>
        </p:spPr>
      </p:pic>
      <p:pic>
        <p:nvPicPr>
          <p:cNvPr id="505" name="Google Shape;505;p57"/>
          <p:cNvPicPr preferRelativeResize="0"/>
          <p:nvPr/>
        </p:nvPicPr>
        <p:blipFill rotWithShape="1">
          <a:blip r:embed="rId4">
            <a:alphaModFix/>
          </a:blip>
          <a:srcRect t="22991"/>
          <a:stretch/>
        </p:blipFill>
        <p:spPr>
          <a:xfrm>
            <a:off x="0" y="3571875"/>
            <a:ext cx="5781675" cy="3286125"/>
          </a:xfrm>
          <a:prstGeom prst="rect">
            <a:avLst/>
          </a:prstGeom>
          <a:noFill/>
          <a:ln>
            <a:noFill/>
          </a:ln>
        </p:spPr>
      </p:pic>
      <p:sp>
        <p:nvSpPr>
          <p:cNvPr id="2" name="TextBox 1">
            <a:extLst>
              <a:ext uri="{FF2B5EF4-FFF2-40B4-BE49-F238E27FC236}">
                <a16:creationId xmlns:a16="http://schemas.microsoft.com/office/drawing/2014/main" id="{2CF02BB6-3902-0A84-34B1-2379E110D004}"/>
              </a:ext>
            </a:extLst>
          </p:cNvPr>
          <p:cNvSpPr txBox="1"/>
          <p:nvPr/>
        </p:nvSpPr>
        <p:spPr>
          <a:xfrm>
            <a:off x="0" y="53974"/>
            <a:ext cx="6238875" cy="369332"/>
          </a:xfrm>
          <a:prstGeom prst="rect">
            <a:avLst/>
          </a:prstGeom>
          <a:solidFill>
            <a:schemeClr val="bg1"/>
          </a:solidFill>
        </p:spPr>
        <p:txBody>
          <a:bodyPr wrap="square" rtlCol="0">
            <a:spAutoFit/>
          </a:bodyPr>
          <a:lstStyle/>
          <a:p>
            <a:r>
              <a:rPr lang="en-US" sz="1800" b="1" dirty="0">
                <a:solidFill>
                  <a:srgbClr val="FF0000"/>
                </a:solidFill>
              </a:rPr>
              <a:t>Use PR values from previous iteration:</a:t>
            </a:r>
            <a:endParaRPr lang="en-IN" sz="1800" b="1" dirty="0">
              <a:solidFill>
                <a:srgbClr val="FF0000"/>
              </a:solidFill>
            </a:endParaRPr>
          </a:p>
        </p:txBody>
      </p:sp>
      <p:pic>
        <p:nvPicPr>
          <p:cNvPr id="510" name="Google Shape;510;p58"/>
          <p:cNvPicPr preferRelativeResize="0"/>
          <p:nvPr/>
        </p:nvPicPr>
        <p:blipFill rotWithShape="1">
          <a:blip r:embed="rId5">
            <a:alphaModFix/>
          </a:blip>
          <a:srcRect t="22291"/>
          <a:stretch/>
        </p:blipFill>
        <p:spPr>
          <a:xfrm>
            <a:off x="5781675" y="221177"/>
            <a:ext cx="6049963" cy="3552827"/>
          </a:xfrm>
          <a:prstGeom prst="rect">
            <a:avLst/>
          </a:prstGeom>
          <a:noFill/>
          <a:ln>
            <a:noFill/>
          </a:ln>
        </p:spPr>
      </p:pic>
      <p:sp>
        <p:nvSpPr>
          <p:cNvPr id="3" name="TextBox 2">
            <a:extLst>
              <a:ext uri="{FF2B5EF4-FFF2-40B4-BE49-F238E27FC236}">
                <a16:creationId xmlns:a16="http://schemas.microsoft.com/office/drawing/2014/main" id="{DC4D9908-4616-995C-68FE-D0FBCC928BCC}"/>
              </a:ext>
            </a:extLst>
          </p:cNvPr>
          <p:cNvSpPr txBox="1"/>
          <p:nvPr/>
        </p:nvSpPr>
        <p:spPr>
          <a:xfrm>
            <a:off x="9745660" y="3571875"/>
            <a:ext cx="1727201" cy="307777"/>
          </a:xfrm>
          <a:prstGeom prst="rect">
            <a:avLst/>
          </a:prstGeom>
          <a:noFill/>
        </p:spPr>
        <p:txBody>
          <a:bodyPr wrap="square" rtlCol="0">
            <a:spAutoFit/>
          </a:bodyPr>
          <a:lstStyle/>
          <a:p>
            <a:r>
              <a:rPr lang="en-US" b="1" dirty="0">
                <a:solidFill>
                  <a:srgbClr val="FF0000"/>
                </a:solidFill>
              </a:rPr>
              <a:t>End of iteration 2</a:t>
            </a:r>
            <a:endParaRPr lang="en-IN" b="1" dirty="0">
              <a:solidFill>
                <a:srgbClr val="FF0000"/>
              </a:solidFill>
            </a:endParaRPr>
          </a:p>
        </p:txBody>
      </p:sp>
      <p:pic>
        <p:nvPicPr>
          <p:cNvPr id="515" name="Google Shape;515;p59"/>
          <p:cNvPicPr preferRelativeResize="0"/>
          <p:nvPr/>
        </p:nvPicPr>
        <p:blipFill rotWithShape="1">
          <a:blip r:embed="rId6">
            <a:alphaModFix/>
          </a:blip>
          <a:srcRect t="42553" b="6915"/>
          <a:stretch/>
        </p:blipFill>
        <p:spPr>
          <a:xfrm>
            <a:off x="5057776" y="4910694"/>
            <a:ext cx="6591299" cy="18097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75"/>
        <p:cNvGrpSpPr/>
        <p:nvPr/>
      </p:nvGrpSpPr>
      <p:grpSpPr>
        <a:xfrm>
          <a:off x="0" y="0"/>
          <a:ext cx="0" cy="0"/>
          <a:chOff x="0" y="0"/>
          <a:chExt cx="0" cy="0"/>
        </a:xfrm>
      </p:grpSpPr>
      <p:pic>
        <p:nvPicPr>
          <p:cNvPr id="576" name="Google Shape;576;p69"/>
          <p:cNvPicPr preferRelativeResize="0"/>
          <p:nvPr/>
        </p:nvPicPr>
        <p:blipFill rotWithShape="1">
          <a:blip r:embed="rId3">
            <a:alphaModFix/>
          </a:blip>
          <a:srcRect l="2508" r="164" b="64728"/>
          <a:stretch/>
        </p:blipFill>
        <p:spPr>
          <a:xfrm>
            <a:off x="85725" y="809625"/>
            <a:ext cx="6591300" cy="1762125"/>
          </a:xfrm>
          <a:prstGeom prst="rect">
            <a:avLst/>
          </a:prstGeom>
          <a:noFill/>
          <a:ln>
            <a:noFill/>
          </a:ln>
        </p:spPr>
      </p:pic>
      <p:pic>
        <p:nvPicPr>
          <p:cNvPr id="2" name="Google Shape;576;p69">
            <a:extLst>
              <a:ext uri="{FF2B5EF4-FFF2-40B4-BE49-F238E27FC236}">
                <a16:creationId xmlns:a16="http://schemas.microsoft.com/office/drawing/2014/main" id="{501F242B-E28D-7EDC-24CA-2A1BF5A7E900}"/>
              </a:ext>
            </a:extLst>
          </p:cNvPr>
          <p:cNvPicPr preferRelativeResize="0"/>
          <p:nvPr/>
        </p:nvPicPr>
        <p:blipFill rotWithShape="1">
          <a:blip r:embed="rId3">
            <a:alphaModFix/>
          </a:blip>
          <a:srcRect l="33311" t="79504" r="33497" b="5624"/>
          <a:stretch/>
        </p:blipFill>
        <p:spPr>
          <a:xfrm>
            <a:off x="7162800" y="1319212"/>
            <a:ext cx="2247900" cy="742950"/>
          </a:xfrm>
          <a:prstGeom prst="rect">
            <a:avLst/>
          </a:prstGeom>
          <a:noFill/>
          <a:ln>
            <a:noFill/>
          </a:ln>
        </p:spPr>
      </p:pic>
      <p:pic>
        <p:nvPicPr>
          <p:cNvPr id="581" name="Google Shape;581;p70"/>
          <p:cNvPicPr preferRelativeResize="0"/>
          <p:nvPr/>
        </p:nvPicPr>
        <p:blipFill rotWithShape="1">
          <a:blip r:embed="rId4">
            <a:clrChange>
              <a:clrFrom>
                <a:srgbClr val="FFFFFF"/>
              </a:clrFrom>
              <a:clrTo>
                <a:srgbClr val="FFFFFF">
                  <a:alpha val="0"/>
                </a:srgbClr>
              </a:clrTo>
            </a:clrChange>
            <a:alphaModFix/>
          </a:blip>
          <a:srcRect l="9764" t="32319" r="12454" b="32700"/>
          <a:stretch/>
        </p:blipFill>
        <p:spPr>
          <a:xfrm>
            <a:off x="161924" y="2571750"/>
            <a:ext cx="5953126" cy="1913731"/>
          </a:xfrm>
          <a:prstGeom prst="rect">
            <a:avLst/>
          </a:prstGeom>
          <a:noFill/>
          <a:ln>
            <a:noFill/>
          </a:ln>
        </p:spPr>
      </p:pic>
      <p:pic>
        <p:nvPicPr>
          <p:cNvPr id="586" name="Google Shape;586;p71"/>
          <p:cNvPicPr preferRelativeResize="0"/>
          <p:nvPr/>
        </p:nvPicPr>
        <p:blipFill rotWithShape="1">
          <a:blip r:embed="rId5">
            <a:clrChange>
              <a:clrFrom>
                <a:srgbClr val="FFFFFF"/>
              </a:clrFrom>
              <a:clrTo>
                <a:srgbClr val="FFFFFF">
                  <a:alpha val="0"/>
                </a:srgbClr>
              </a:clrTo>
            </a:clrChange>
            <a:alphaModFix/>
          </a:blip>
          <a:srcRect r="24255" b="26138"/>
          <a:stretch/>
        </p:blipFill>
        <p:spPr>
          <a:xfrm>
            <a:off x="6759575" y="905670"/>
            <a:ext cx="5165725" cy="3579811"/>
          </a:xfrm>
          <a:prstGeom prst="rect">
            <a:avLst/>
          </a:prstGeom>
          <a:noFill/>
          <a:ln>
            <a:noFill/>
          </a:ln>
        </p:spPr>
      </p:pic>
      <mc:AlternateContent xmlns:mc="http://schemas.openxmlformats.org/markup-compatibility/2006">
        <mc:Choice xmlns:a14="http://schemas.microsoft.com/office/drawing/2010/main" Requires="a14">
          <p:sp>
            <p:nvSpPr>
              <p:cNvPr id="587" name="Google Shape;587;p71"/>
              <p:cNvSpPr txBox="1"/>
              <p:nvPr/>
            </p:nvSpPr>
            <p:spPr>
              <a:xfrm>
                <a:off x="7353300" y="4428628"/>
                <a:ext cx="4714875" cy="1021714"/>
              </a:xfrm>
              <a:prstGeom prst="rect">
                <a:avLst/>
              </a:prstGeom>
              <a:noFill/>
              <a:ln>
                <a:noFill/>
              </a:ln>
            </p:spPr>
            <p:txBody>
              <a:bodyPr spcFirstLastPara="1" wrap="square" lIns="91425" tIns="45700" rIns="91425" bIns="45700" anchor="t" anchorCtr="0">
                <a:spAutoFit/>
              </a:bodyPr>
              <a:lstStyle/>
              <a:p>
                <a:pPr>
                  <a:buClr>
                    <a:schemeClr val="dk1"/>
                  </a:buClr>
                  <a:buSzPts val="1800"/>
                </a:pPr>
                <a:r>
                  <a:rPr lang="en-US" sz="1600" dirty="0">
                    <a:solidFill>
                      <a:schemeClr val="dk1"/>
                    </a:solidFill>
                  </a:rPr>
                  <a:t>F1 score = 2</a:t>
                </a:r>
                <a14:m>
                  <m:oMath xmlns:m="http://schemas.openxmlformats.org/officeDocument/2006/math">
                    <m:f>
                      <m:fPr>
                        <m:ctrlPr>
                          <a:rPr lang="en-US" sz="2000" i="1" smtClean="0">
                            <a:solidFill>
                              <a:schemeClr val="dk1"/>
                            </a:solidFill>
                            <a:latin typeface="Cambria Math" panose="02040503050406030204" pitchFamily="18" charset="0"/>
                          </a:rPr>
                        </m:ctrlPr>
                      </m:fPr>
                      <m:num>
                        <m:r>
                          <a:rPr lang="en-US" sz="2000" b="0" i="1" smtClean="0">
                            <a:solidFill>
                              <a:schemeClr val="dk1"/>
                            </a:solidFill>
                            <a:latin typeface="Cambria Math" panose="02040503050406030204" pitchFamily="18" charset="0"/>
                          </a:rPr>
                          <m:t>𝑃</m:t>
                        </m:r>
                        <m:r>
                          <a:rPr lang="en-US" sz="2000" b="0" i="1" smtClean="0">
                            <a:solidFill>
                              <a:schemeClr val="dk1"/>
                            </a:solidFill>
                            <a:latin typeface="Cambria Math" panose="02040503050406030204" pitchFamily="18" charset="0"/>
                          </a:rPr>
                          <m:t> ∗ </m:t>
                        </m:r>
                        <m:r>
                          <a:rPr lang="en-US" sz="2000" b="0" i="1" smtClean="0">
                            <a:solidFill>
                              <a:schemeClr val="dk1"/>
                            </a:solidFill>
                            <a:latin typeface="Cambria Math" panose="02040503050406030204" pitchFamily="18" charset="0"/>
                          </a:rPr>
                          <m:t>𝑅</m:t>
                        </m:r>
                      </m:num>
                      <m:den>
                        <m:r>
                          <a:rPr lang="en-US" sz="2000" b="0" i="1" smtClean="0">
                            <a:solidFill>
                              <a:schemeClr val="dk1"/>
                            </a:solidFill>
                            <a:latin typeface="Cambria Math" panose="02040503050406030204" pitchFamily="18" charset="0"/>
                          </a:rPr>
                          <m:t>𝑃</m:t>
                        </m:r>
                        <m:r>
                          <a:rPr lang="en-US" sz="2000" b="0" i="1" smtClean="0">
                            <a:solidFill>
                              <a:schemeClr val="dk1"/>
                            </a:solidFill>
                            <a:latin typeface="Cambria Math" panose="02040503050406030204" pitchFamily="18" charset="0"/>
                          </a:rPr>
                          <m:t>+</m:t>
                        </m:r>
                        <m:r>
                          <a:rPr lang="en-US" sz="2000" b="0" i="1" smtClean="0">
                            <a:solidFill>
                              <a:schemeClr val="dk1"/>
                            </a:solidFill>
                            <a:latin typeface="Cambria Math" panose="02040503050406030204" pitchFamily="18" charset="0"/>
                          </a:rPr>
                          <m:t>𝑅</m:t>
                        </m:r>
                      </m:den>
                    </m:f>
                  </m:oMath>
                </a14:m>
                <a:endParaRPr lang="en-US" sz="1600" dirty="0">
                  <a:solidFill>
                    <a:schemeClr val="dk1"/>
                  </a:solidFill>
                </a:endParaRPr>
              </a:p>
              <a:p>
                <a:pPr>
                  <a:buClr>
                    <a:schemeClr val="dk1"/>
                  </a:buClr>
                  <a:buSzPts val="1800"/>
                </a:pPr>
                <a:endParaRPr lang="en-US" sz="1600" dirty="0">
                  <a:solidFill>
                    <a:schemeClr val="dk1"/>
                  </a:solidFill>
                </a:endParaRPr>
              </a:p>
              <a:p>
                <a:pPr>
                  <a:buClr>
                    <a:schemeClr val="dk1"/>
                  </a:buClr>
                  <a:buSzPts val="1800"/>
                </a:pPr>
                <a:r>
                  <a:rPr lang="en-US" sz="1600" dirty="0">
                    <a:solidFill>
                      <a:schemeClr val="dk1"/>
                    </a:solidFill>
                  </a:rPr>
                  <a:t>Accuracy = (TP + TN)/(TP + FP + FN + TN). </a:t>
                </a:r>
                <a:endParaRPr sz="1200" dirty="0"/>
              </a:p>
            </p:txBody>
          </p:sp>
        </mc:Choice>
        <mc:Fallback>
          <p:sp>
            <p:nvSpPr>
              <p:cNvPr id="587" name="Google Shape;587;p71"/>
              <p:cNvSpPr txBox="1">
                <a:spLocks noRot="1" noChangeAspect="1" noMove="1" noResize="1" noEditPoints="1" noAdjustHandles="1" noChangeArrowheads="1" noChangeShapeType="1" noTextEdit="1"/>
              </p:cNvSpPr>
              <p:nvPr/>
            </p:nvSpPr>
            <p:spPr>
              <a:xfrm>
                <a:off x="7353300" y="4428628"/>
                <a:ext cx="4714875" cy="1021714"/>
              </a:xfrm>
              <a:prstGeom prst="rect">
                <a:avLst/>
              </a:prstGeom>
              <a:blipFill>
                <a:blip r:embed="rId6"/>
                <a:stretch>
                  <a:fillRect l="-646" b="-6548"/>
                </a:stretch>
              </a:blipFill>
              <a:ln>
                <a:noFill/>
              </a:ln>
            </p:spPr>
            <p:txBody>
              <a:bodyPr/>
              <a:lstStyle/>
              <a:p>
                <a:r>
                  <a:rPr lang="en-IN">
                    <a:noFill/>
                  </a:rPr>
                  <a:t> </a:t>
                </a:r>
              </a:p>
            </p:txBody>
          </p:sp>
        </mc:Fallback>
      </mc:AlternateContent>
      <p:sp>
        <p:nvSpPr>
          <p:cNvPr id="570" name="Google Shape;570;p68"/>
          <p:cNvSpPr txBox="1">
            <a:spLocks/>
          </p:cNvSpPr>
          <p:nvPr/>
        </p:nvSpPr>
        <p:spPr>
          <a:xfrm>
            <a:off x="4019550" y="132161"/>
            <a:ext cx="4191000" cy="566738"/>
          </a:xfrm>
          <a:prstGeom prst="rect">
            <a:avLst/>
          </a:prstGeom>
          <a:noFill/>
          <a:ln>
            <a:noFill/>
          </a:ln>
        </p:spPr>
        <p:txBody>
          <a:bodyPr spcFirstLastPara="1" vert="horz" wrap="square" lIns="91425" tIns="45700" rIns="91425" bIns="4570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spcBef>
                <a:spcPts val="0"/>
              </a:spcBef>
              <a:buClr>
                <a:schemeClr val="dk1"/>
              </a:buClr>
              <a:buSzPts val="4400"/>
              <a:buFontTx/>
            </a:pPr>
            <a:r>
              <a:rPr lang="en-US" dirty="0">
                <a:solidFill>
                  <a:schemeClr val="dk1"/>
                </a:solidFill>
                <a:latin typeface="Arial"/>
                <a:ea typeface="Arial"/>
                <a:cs typeface="Arial"/>
                <a:sym typeface="Arial"/>
              </a:rPr>
              <a:t>Evaluating IR</a:t>
            </a:r>
            <a:endParaRPr 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Google Shape;297;p31"/>
          <p:cNvSpPr txBox="1">
            <a:spLocks noGrp="1"/>
          </p:cNvSpPr>
          <p:nvPr>
            <p:ph type="title"/>
          </p:nvPr>
        </p:nvSpPr>
        <p:spPr>
          <a:xfrm>
            <a:off x="4141685" y="500631"/>
            <a:ext cx="7886700" cy="711199"/>
          </a:xfrm>
          <a:prstGeom prst="rect">
            <a:avLst/>
          </a:prstGeom>
          <a:noFill/>
          <a:ln>
            <a:noFill/>
          </a:ln>
        </p:spPr>
        <p:txBody>
          <a:bodyPr spcFirstLastPara="1" vert="horz" wrap="square" lIns="91425" tIns="45700" rIns="91425" bIns="45700" rtlCol="0" anchor="ctr" anchorCtr="0">
            <a:noAutofit/>
          </a:bodyPr>
          <a:lstStyle/>
          <a:p>
            <a:pPr>
              <a:lnSpc>
                <a:spcPct val="100000"/>
              </a:lnSpc>
              <a:spcBef>
                <a:spcPts val="0"/>
              </a:spcBef>
              <a:buClr>
                <a:schemeClr val="dk1"/>
              </a:buClr>
              <a:buSzPts val="3600"/>
            </a:pPr>
            <a:r>
              <a:rPr lang="en-US" sz="3600" dirty="0">
                <a:solidFill>
                  <a:schemeClr val="dk1"/>
                </a:solidFill>
                <a:latin typeface="Calibri"/>
                <a:ea typeface="Calibri"/>
                <a:cs typeface="Calibri"/>
                <a:sym typeface="Calibri"/>
              </a:rPr>
              <a:t>Vector Space Model</a:t>
            </a:r>
            <a:endParaRPr dirty="0"/>
          </a:p>
        </p:txBody>
      </p:sp>
      <p:sp>
        <p:nvSpPr>
          <p:cNvPr id="298" name="Google Shape;298;p31"/>
          <p:cNvSpPr txBox="1"/>
          <p:nvPr/>
        </p:nvSpPr>
        <p:spPr>
          <a:xfrm>
            <a:off x="65416" y="1278784"/>
            <a:ext cx="11940846" cy="769401"/>
          </a:xfrm>
          <a:prstGeom prst="rect">
            <a:avLst/>
          </a:prstGeom>
          <a:noFill/>
          <a:ln>
            <a:noFill/>
          </a:ln>
        </p:spPr>
        <p:txBody>
          <a:bodyPr spcFirstLastPara="1" wrap="square" lIns="91425" tIns="45700" rIns="91425" bIns="45700" anchor="t" anchorCtr="0">
            <a:spAutoFit/>
          </a:bodyPr>
          <a:lstStyle/>
          <a:p>
            <a:pPr>
              <a:buSzPts val="1500"/>
            </a:pPr>
            <a:r>
              <a:rPr lang="en-US" sz="1500" dirty="0"/>
              <a:t>Documents that are “close together” in vector space will be retrieved. Therefore, retrieve documents based on how close the document is to the query (i.e., similarity ~ “closeness”)</a:t>
            </a:r>
          </a:p>
          <a:p>
            <a:pPr>
              <a:buSzPts val="1500"/>
            </a:pPr>
            <a:endParaRPr lang="en-US" dirty="0"/>
          </a:p>
        </p:txBody>
      </p:sp>
      <p:pic>
        <p:nvPicPr>
          <p:cNvPr id="6" name="Picture 5">
            <a:extLst>
              <a:ext uri="{FF2B5EF4-FFF2-40B4-BE49-F238E27FC236}">
                <a16:creationId xmlns:a16="http://schemas.microsoft.com/office/drawing/2014/main" id="{CFDF085D-3B08-A6A5-470A-4DBCB1FE6E52}"/>
              </a:ext>
            </a:extLst>
          </p:cNvPr>
          <p:cNvPicPr>
            <a:picLocks noChangeAspect="1"/>
          </p:cNvPicPr>
          <p:nvPr/>
        </p:nvPicPr>
        <p:blipFill rotWithShape="1">
          <a:blip r:embed="rId3"/>
          <a:srcRect l="24297" t="68734" r="14771" b="11948"/>
          <a:stretch/>
        </p:blipFill>
        <p:spPr>
          <a:xfrm>
            <a:off x="554907" y="5850614"/>
            <a:ext cx="3725851" cy="779663"/>
          </a:xfrm>
          <a:prstGeom prst="rect">
            <a:avLst/>
          </a:prstGeom>
        </p:spPr>
      </p:pic>
      <p:graphicFrame>
        <p:nvGraphicFramePr>
          <p:cNvPr id="7" name="Object 9">
            <a:extLst>
              <a:ext uri="{FF2B5EF4-FFF2-40B4-BE49-F238E27FC236}">
                <a16:creationId xmlns:a16="http://schemas.microsoft.com/office/drawing/2014/main" id="{0A313799-C031-4185-0D97-658CB3136083}"/>
              </a:ext>
            </a:extLst>
          </p:cNvPr>
          <p:cNvGraphicFramePr>
            <a:graphicFrameLocks noChangeAspect="1"/>
          </p:cNvGraphicFramePr>
          <p:nvPr>
            <p:extLst>
              <p:ext uri="{D42A27DB-BD31-4B8C-83A1-F6EECF244321}">
                <p14:modId xmlns:p14="http://schemas.microsoft.com/office/powerpoint/2010/main" val="1040750327"/>
              </p:ext>
            </p:extLst>
          </p:nvPr>
        </p:nvGraphicFramePr>
        <p:xfrm>
          <a:off x="6389585" y="4088070"/>
          <a:ext cx="5638800" cy="1233488"/>
        </p:xfrm>
        <a:graphic>
          <a:graphicData uri="http://schemas.openxmlformats.org/presentationml/2006/ole">
            <mc:AlternateContent xmlns:mc="http://schemas.openxmlformats.org/markup-compatibility/2006">
              <mc:Choice xmlns:v="urn:schemas-microsoft-com:vml" Requires="v">
                <p:oleObj name="Equation" r:id="rId4" imgW="2729972" imgH="596923" progId="Equation.3">
                  <p:embed/>
                </p:oleObj>
              </mc:Choice>
              <mc:Fallback>
                <p:oleObj name="Equation" r:id="rId4" imgW="2729972" imgH="596923" progId="Equation.3">
                  <p:embed/>
                  <p:pic>
                    <p:nvPicPr>
                      <p:cNvPr id="7" name="Object 9">
                        <a:extLst>
                          <a:ext uri="{FF2B5EF4-FFF2-40B4-BE49-F238E27FC236}">
                            <a16:creationId xmlns:a16="http://schemas.microsoft.com/office/drawing/2014/main" id="{0A313799-C031-4185-0D97-658CB313608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89585" y="4088070"/>
                        <a:ext cx="5638800" cy="1233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 name="Object 4">
            <a:extLst>
              <a:ext uri="{FF2B5EF4-FFF2-40B4-BE49-F238E27FC236}">
                <a16:creationId xmlns:a16="http://schemas.microsoft.com/office/drawing/2014/main" id="{1508A785-BD78-DEE1-17D1-E27EBD781E05}"/>
              </a:ext>
            </a:extLst>
          </p:cNvPr>
          <p:cNvGraphicFramePr>
            <a:graphicFrameLocks noChangeAspect="1"/>
          </p:cNvGraphicFramePr>
          <p:nvPr>
            <p:extLst>
              <p:ext uri="{D42A27DB-BD31-4B8C-83A1-F6EECF244321}">
                <p14:modId xmlns:p14="http://schemas.microsoft.com/office/powerpoint/2010/main" val="3945838332"/>
              </p:ext>
            </p:extLst>
          </p:nvPr>
        </p:nvGraphicFramePr>
        <p:xfrm>
          <a:off x="7019029" y="5548989"/>
          <a:ext cx="4379912" cy="603250"/>
        </p:xfrm>
        <a:graphic>
          <a:graphicData uri="http://schemas.openxmlformats.org/presentationml/2006/ole">
            <mc:AlternateContent xmlns:mc="http://schemas.openxmlformats.org/markup-compatibility/2006">
              <mc:Choice xmlns:v="urn:schemas-microsoft-com:vml" Requires="v">
                <p:oleObj name="Equation" r:id="rId6" imgW="2120372" imgH="292123" progId="Equation.3">
                  <p:embed/>
                </p:oleObj>
              </mc:Choice>
              <mc:Fallback>
                <p:oleObj name="Equation" r:id="rId6" imgW="2120372" imgH="292123" progId="Equation.3">
                  <p:embed/>
                  <p:pic>
                    <p:nvPicPr>
                      <p:cNvPr id="8" name="Object 4">
                        <a:extLst>
                          <a:ext uri="{FF2B5EF4-FFF2-40B4-BE49-F238E27FC236}">
                            <a16:creationId xmlns:a16="http://schemas.microsoft.com/office/drawing/2014/main" id="{1508A785-BD78-DEE1-17D1-E27EBD781E0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19029" y="5548989"/>
                        <a:ext cx="4379912" cy="60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2" name="Picture 4">
            <a:extLst>
              <a:ext uri="{FF2B5EF4-FFF2-40B4-BE49-F238E27FC236}">
                <a16:creationId xmlns:a16="http://schemas.microsoft.com/office/drawing/2014/main" id="{A3DE1E68-1C57-E476-1AFD-ED749B46977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a:xfrm>
            <a:off x="495416" y="4704814"/>
            <a:ext cx="5307001" cy="994828"/>
          </a:xfrm>
          <a:prstGeom prst="rect">
            <a:avLst/>
          </a:prstGeom>
          <a:noFill/>
        </p:spPr>
      </p:pic>
      <p:pic>
        <p:nvPicPr>
          <p:cNvPr id="3" name="Picture 2">
            <a:extLst>
              <a:ext uri="{FF2B5EF4-FFF2-40B4-BE49-F238E27FC236}">
                <a16:creationId xmlns:a16="http://schemas.microsoft.com/office/drawing/2014/main" id="{1E653CCD-4BDB-4492-B9E2-F4A5F045DE46}"/>
              </a:ext>
            </a:extLst>
          </p:cNvPr>
          <p:cNvPicPr>
            <a:picLocks noChangeAspect="1"/>
          </p:cNvPicPr>
          <p:nvPr/>
        </p:nvPicPr>
        <p:blipFill rotWithShape="1">
          <a:blip r:embed="rId3"/>
          <a:srcRect l="16638" t="9078" r="43459" b="36046"/>
          <a:stretch/>
        </p:blipFill>
        <p:spPr>
          <a:xfrm>
            <a:off x="495416" y="2398366"/>
            <a:ext cx="2439975" cy="2214759"/>
          </a:xfrm>
          <a:prstGeom prst="rect">
            <a:avLst/>
          </a:prstGeom>
        </p:spPr>
      </p:pic>
      <p:sp>
        <p:nvSpPr>
          <p:cNvPr id="4" name="Rectangle 3">
            <a:extLst>
              <a:ext uri="{FF2B5EF4-FFF2-40B4-BE49-F238E27FC236}">
                <a16:creationId xmlns:a16="http://schemas.microsoft.com/office/drawing/2014/main" id="{A69112C9-0228-6E6E-EC44-E5C48229B8D9}"/>
              </a:ext>
            </a:extLst>
          </p:cNvPr>
          <p:cNvSpPr txBox="1">
            <a:spLocks noChangeArrowheads="1"/>
          </p:cNvSpPr>
          <p:nvPr/>
        </p:nvSpPr>
        <p:spPr>
          <a:xfrm>
            <a:off x="3357289" y="2153186"/>
            <a:ext cx="8339295" cy="172243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Tx/>
            </a:pPr>
            <a:r>
              <a:rPr lang="en-US" altLang="en-US" sz="2000" dirty="0">
                <a:solidFill>
                  <a:srgbClr val="FF0000"/>
                </a:solidFill>
                <a:latin typeface="Calibri" panose="020F0502020204030204" pitchFamily="34" charset="0"/>
              </a:rPr>
              <a:t>Relevance of </a:t>
            </a:r>
            <a:r>
              <a:rPr lang="en-US" altLang="en-US" sz="2000" b="1" dirty="0">
                <a:solidFill>
                  <a:srgbClr val="FF0000"/>
                </a:solidFill>
                <a:latin typeface="Calibri" panose="020F0502020204030204" pitchFamily="34" charset="0"/>
              </a:rPr>
              <a:t>d</a:t>
            </a:r>
            <a:r>
              <a:rPr lang="en-US" altLang="en-US" sz="2000" i="1" baseline="-25000" dirty="0">
                <a:solidFill>
                  <a:srgbClr val="FF0000"/>
                </a:solidFill>
                <a:latin typeface="Calibri" panose="020F0502020204030204" pitchFamily="34" charset="0"/>
              </a:rPr>
              <a:t>i</a:t>
            </a:r>
            <a:r>
              <a:rPr lang="en-US" altLang="en-US" sz="2000" dirty="0">
                <a:solidFill>
                  <a:srgbClr val="FF0000"/>
                </a:solidFill>
                <a:latin typeface="Calibri" panose="020F0502020204030204" pitchFamily="34" charset="0"/>
              </a:rPr>
              <a:t> to </a:t>
            </a:r>
            <a:r>
              <a:rPr lang="en-US" altLang="en-US" sz="2000" b="1" dirty="0">
                <a:solidFill>
                  <a:srgbClr val="FF0000"/>
                </a:solidFill>
                <a:latin typeface="Calibri" panose="020F0502020204030204" pitchFamily="34" charset="0"/>
              </a:rPr>
              <a:t>q</a:t>
            </a:r>
            <a:r>
              <a:rPr lang="en-US" altLang="en-US" sz="2000" dirty="0">
                <a:latin typeface="Calibri" panose="020F0502020204030204" pitchFamily="34" charset="0"/>
              </a:rPr>
              <a:t>: Compare the similarity of query </a:t>
            </a:r>
            <a:r>
              <a:rPr lang="en-US" altLang="en-US" sz="2000" b="1" dirty="0">
                <a:latin typeface="Calibri" panose="020F0502020204030204" pitchFamily="34" charset="0"/>
              </a:rPr>
              <a:t>q</a:t>
            </a:r>
            <a:r>
              <a:rPr lang="en-US" altLang="en-US" sz="2000" dirty="0">
                <a:latin typeface="Calibri" panose="020F0502020204030204" pitchFamily="34" charset="0"/>
              </a:rPr>
              <a:t> and document </a:t>
            </a:r>
            <a:r>
              <a:rPr lang="en-US" altLang="en-US" sz="2000" b="1" dirty="0">
                <a:latin typeface="Calibri" panose="020F0502020204030204" pitchFamily="34" charset="0"/>
              </a:rPr>
              <a:t>d</a:t>
            </a:r>
            <a:r>
              <a:rPr lang="en-US" altLang="en-US" sz="2000" i="1" baseline="-25000" dirty="0">
                <a:latin typeface="Calibri" panose="020F0502020204030204" pitchFamily="34" charset="0"/>
              </a:rPr>
              <a:t>i</a:t>
            </a:r>
            <a:r>
              <a:rPr lang="en-US" altLang="en-US" sz="2000" dirty="0">
                <a:latin typeface="Calibri" panose="020F0502020204030204" pitchFamily="34" charset="0"/>
              </a:rPr>
              <a:t>. </a:t>
            </a:r>
          </a:p>
          <a:p>
            <a:pPr>
              <a:buClrTx/>
            </a:pPr>
            <a:r>
              <a:rPr lang="en-US" altLang="en-US" sz="2000" dirty="0">
                <a:latin typeface="Calibri" panose="020F0502020204030204" pitchFamily="34" charset="0"/>
              </a:rPr>
              <a:t>Cosine similarity (the cosine of the angle between the two vectors)</a:t>
            </a:r>
          </a:p>
          <a:p>
            <a:pPr>
              <a:buClrTx/>
            </a:pPr>
            <a:r>
              <a:rPr lang="en-US" altLang="en-US" sz="2000" dirty="0">
                <a:latin typeface="Calibri" panose="020F0502020204030204" pitchFamily="34" charset="0"/>
              </a:rPr>
              <a:t>Cosine is also commonly used in text clustering</a:t>
            </a:r>
          </a:p>
        </p:txBody>
      </p:sp>
      <p:sp>
        <p:nvSpPr>
          <p:cNvPr id="5" name="Google Shape;262;p26">
            <a:extLst>
              <a:ext uri="{FF2B5EF4-FFF2-40B4-BE49-F238E27FC236}">
                <a16:creationId xmlns:a16="http://schemas.microsoft.com/office/drawing/2014/main" id="{644E0F10-EC22-062E-DAA1-AD5D967322E5}"/>
              </a:ext>
            </a:extLst>
          </p:cNvPr>
          <p:cNvSpPr txBox="1">
            <a:spLocks/>
          </p:cNvSpPr>
          <p:nvPr/>
        </p:nvSpPr>
        <p:spPr>
          <a:xfrm>
            <a:off x="185738" y="19465"/>
            <a:ext cx="11820524" cy="593862"/>
          </a:xfrm>
          <a:prstGeom prst="rect">
            <a:avLst/>
          </a:prstGeom>
          <a:noFill/>
          <a:ln>
            <a:noFill/>
          </a:ln>
        </p:spPr>
        <p:txBody>
          <a:bodyPr spcFirstLastPara="1" vert="horz" wrap="square" lIns="91425" tIns="45700" rIns="91425" bIns="4570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spcBef>
                <a:spcPts val="0"/>
              </a:spcBef>
              <a:buClr>
                <a:schemeClr val="dk1"/>
              </a:buClr>
              <a:buSzPts val="4400"/>
              <a:buFontTx/>
            </a:pPr>
            <a:r>
              <a:rPr lang="en-US" dirty="0">
                <a:solidFill>
                  <a:schemeClr val="dk1"/>
                </a:solidFill>
                <a:latin typeface="Calibri"/>
                <a:ea typeface="Calibri"/>
                <a:cs typeface="Calibri"/>
                <a:sym typeface="Calibri"/>
              </a:rPr>
              <a:t>Information Retrieval Models</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9" name="Google Shape;339;p34"/>
          <p:cNvSpPr txBox="1">
            <a:spLocks noGrp="1"/>
          </p:cNvSpPr>
          <p:nvPr>
            <p:ph idx="1"/>
          </p:nvPr>
        </p:nvSpPr>
        <p:spPr>
          <a:xfrm>
            <a:off x="85725" y="139700"/>
            <a:ext cx="11820525" cy="3592500"/>
          </a:xfrm>
          <a:prstGeom prst="rect">
            <a:avLst/>
          </a:prstGeom>
          <a:noFill/>
          <a:ln>
            <a:noFill/>
          </a:ln>
        </p:spPr>
        <p:txBody>
          <a:bodyPr spcFirstLastPara="1" vert="horz" wrap="square" lIns="91425" tIns="45700" rIns="91425" bIns="45700" rtlCol="0" anchor="t" anchorCtr="0">
            <a:noAutofit/>
          </a:bodyPr>
          <a:lstStyle/>
          <a:p>
            <a:pPr marL="342900" indent="-342900">
              <a:lnSpc>
                <a:spcPct val="100000"/>
              </a:lnSpc>
              <a:spcBef>
                <a:spcPts val="0"/>
              </a:spcBef>
              <a:buClr>
                <a:schemeClr val="lt2"/>
              </a:buClr>
              <a:buSzPts val="1350"/>
              <a:buFont typeface="Noto Sans Symbols"/>
              <a:buChar char="■"/>
            </a:pPr>
            <a:r>
              <a:rPr lang="en-US" sz="1800" dirty="0">
                <a:solidFill>
                  <a:schemeClr val="dk1"/>
                </a:solidFill>
                <a:latin typeface="Calibri"/>
                <a:ea typeface="Calibri"/>
                <a:cs typeface="Calibri"/>
                <a:sym typeface="Calibri"/>
              </a:rPr>
              <a:t>Documents are treated as a “bag” of words or terms. </a:t>
            </a:r>
            <a:endParaRPr dirty="0"/>
          </a:p>
          <a:p>
            <a:pPr marL="342900" indent="-342900">
              <a:lnSpc>
                <a:spcPct val="100000"/>
              </a:lnSpc>
              <a:spcBef>
                <a:spcPts val="360"/>
              </a:spcBef>
              <a:buClr>
                <a:schemeClr val="lt2"/>
              </a:buClr>
              <a:buSzPts val="1350"/>
              <a:buFont typeface="Noto Sans Symbols"/>
              <a:buChar char="■"/>
            </a:pPr>
            <a:r>
              <a:rPr lang="en-US" sz="1800" dirty="0">
                <a:solidFill>
                  <a:schemeClr val="dk1"/>
                </a:solidFill>
                <a:latin typeface="Calibri"/>
                <a:ea typeface="Calibri"/>
                <a:cs typeface="Calibri"/>
                <a:sym typeface="Calibri"/>
              </a:rPr>
              <a:t>Each document is represented as a vector. </a:t>
            </a:r>
            <a:endParaRPr dirty="0"/>
          </a:p>
          <a:p>
            <a:pPr marL="342900" indent="-342900">
              <a:lnSpc>
                <a:spcPct val="100000"/>
              </a:lnSpc>
              <a:spcBef>
                <a:spcPts val="360"/>
              </a:spcBef>
              <a:buClr>
                <a:schemeClr val="lt2"/>
              </a:buClr>
              <a:buSzPts val="1350"/>
              <a:buFont typeface="Noto Sans Symbols"/>
              <a:buChar char="■"/>
            </a:pPr>
            <a:r>
              <a:rPr lang="en-US" sz="1800" dirty="0">
                <a:solidFill>
                  <a:schemeClr val="dk1"/>
                </a:solidFill>
                <a:latin typeface="Calibri"/>
                <a:ea typeface="Calibri"/>
                <a:cs typeface="Calibri"/>
                <a:sym typeface="Calibri"/>
              </a:rPr>
              <a:t>However, the term weights are no longer 0 or 1. Each term weight is computed based on some variations of </a:t>
            </a:r>
            <a:r>
              <a:rPr lang="en-US" sz="1800" dirty="0">
                <a:solidFill>
                  <a:srgbClr val="FF0000"/>
                </a:solidFill>
                <a:latin typeface="Calibri"/>
                <a:ea typeface="Calibri"/>
                <a:cs typeface="Calibri"/>
                <a:sym typeface="Calibri"/>
              </a:rPr>
              <a:t>TF-IDF</a:t>
            </a:r>
            <a:r>
              <a:rPr lang="en-US" sz="1800" dirty="0">
                <a:solidFill>
                  <a:schemeClr val="dk1"/>
                </a:solidFill>
                <a:latin typeface="Calibri"/>
                <a:ea typeface="Calibri"/>
                <a:cs typeface="Calibri"/>
                <a:sym typeface="Calibri"/>
              </a:rPr>
              <a:t> </a:t>
            </a:r>
          </a:p>
          <a:p>
            <a:pPr marL="342900" indent="-342900">
              <a:lnSpc>
                <a:spcPct val="100000"/>
              </a:lnSpc>
              <a:spcBef>
                <a:spcPts val="360"/>
              </a:spcBef>
              <a:buClr>
                <a:schemeClr val="lt2"/>
              </a:buClr>
              <a:buSzPts val="1350"/>
              <a:buFont typeface="Noto Sans Symbols"/>
              <a:buChar char="■"/>
            </a:pPr>
            <a:r>
              <a:rPr lang="en-US" sz="1800" dirty="0">
                <a:solidFill>
                  <a:schemeClr val="dk1"/>
                </a:solidFill>
                <a:latin typeface="Calibri"/>
                <a:ea typeface="Calibri"/>
                <a:cs typeface="Calibri"/>
                <a:sym typeface="Calibri"/>
              </a:rPr>
              <a:t>Term Frequency - Inverse Document Frequency (TF-IDF) measures how important a term is within a document relative to a collection of documents </a:t>
            </a:r>
            <a:endParaRPr dirty="0"/>
          </a:p>
          <a:p>
            <a:pPr marL="342900" indent="-257175">
              <a:spcBef>
                <a:spcPts val="360"/>
              </a:spcBef>
              <a:buClr>
                <a:schemeClr val="lt2"/>
              </a:buClr>
              <a:buSzPts val="1350"/>
              <a:buNone/>
            </a:pPr>
            <a:endParaRPr sz="1800" dirty="0">
              <a:solidFill>
                <a:schemeClr val="dk1"/>
              </a:solidFill>
              <a:latin typeface="Calibri"/>
              <a:ea typeface="Calibri"/>
              <a:cs typeface="Calibri"/>
              <a:sym typeface="Calibri"/>
            </a:endParaRPr>
          </a:p>
        </p:txBody>
      </p:sp>
      <p:pic>
        <p:nvPicPr>
          <p:cNvPr id="4" name="Picture 3">
            <a:extLst>
              <a:ext uri="{FF2B5EF4-FFF2-40B4-BE49-F238E27FC236}">
                <a16:creationId xmlns:a16="http://schemas.microsoft.com/office/drawing/2014/main" id="{236F3A37-C429-8D2C-3B53-A0AD15F3F9D8}"/>
              </a:ext>
            </a:extLst>
          </p:cNvPr>
          <p:cNvPicPr>
            <a:picLocks noChangeAspect="1"/>
          </p:cNvPicPr>
          <p:nvPr/>
        </p:nvPicPr>
        <p:blipFill>
          <a:blip r:embed="rId3"/>
          <a:stretch>
            <a:fillRect/>
          </a:stretch>
        </p:blipFill>
        <p:spPr>
          <a:xfrm>
            <a:off x="2705099" y="1935950"/>
            <a:ext cx="4562475" cy="483289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B9D95E6-726D-2B70-F1E7-257C121F7200}"/>
              </a:ext>
            </a:extLst>
          </p:cNvPr>
          <p:cNvPicPr>
            <a:picLocks noChangeAspect="1"/>
          </p:cNvPicPr>
          <p:nvPr/>
        </p:nvPicPr>
        <p:blipFill>
          <a:blip r:embed="rId2"/>
          <a:stretch>
            <a:fillRect/>
          </a:stretch>
        </p:blipFill>
        <p:spPr>
          <a:xfrm>
            <a:off x="0" y="0"/>
            <a:ext cx="12192000" cy="6858000"/>
          </a:xfrm>
          <a:prstGeom prst="rect">
            <a:avLst/>
          </a:prstGeom>
        </p:spPr>
      </p:pic>
      <mc:AlternateContent xmlns:mc="http://schemas.openxmlformats.org/markup-compatibility/2006">
        <mc:Choice xmlns:p14="http://schemas.microsoft.com/office/powerpoint/2010/main" Requires="p14">
          <p:contentPart p14:bwMode="auto" r:id="rId3">
            <p14:nvContentPartPr>
              <p14:cNvPr id="4" name="Ink 3">
                <a:extLst>
                  <a:ext uri="{FF2B5EF4-FFF2-40B4-BE49-F238E27FC236}">
                    <a16:creationId xmlns:a16="http://schemas.microsoft.com/office/drawing/2014/main" id="{8A38FC41-1E97-DF5C-4D72-BFACEA0DF5BC}"/>
                  </a:ext>
                </a:extLst>
              </p14:cNvPr>
              <p14:cNvContentPartPr/>
              <p14:nvPr/>
            </p14:nvContentPartPr>
            <p14:xfrm>
              <a:off x="761745" y="2418690"/>
              <a:ext cx="884520" cy="10080"/>
            </p14:xfrm>
          </p:contentPart>
        </mc:Choice>
        <mc:Fallback>
          <p:pic>
            <p:nvPicPr>
              <p:cNvPr id="4" name="Ink 3">
                <a:extLst>
                  <a:ext uri="{FF2B5EF4-FFF2-40B4-BE49-F238E27FC236}">
                    <a16:creationId xmlns:a16="http://schemas.microsoft.com/office/drawing/2014/main" id="{8A38FC41-1E97-DF5C-4D72-BFACEA0DF5BC}"/>
                  </a:ext>
                </a:extLst>
              </p:cNvPr>
              <p:cNvPicPr/>
              <p:nvPr/>
            </p:nvPicPr>
            <p:blipFill>
              <a:blip r:embed="rId4"/>
              <a:stretch>
                <a:fillRect/>
              </a:stretch>
            </p:blipFill>
            <p:spPr>
              <a:xfrm>
                <a:off x="753105" y="2410050"/>
                <a:ext cx="902160" cy="2772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5" name="Ink 4">
                <a:extLst>
                  <a:ext uri="{FF2B5EF4-FFF2-40B4-BE49-F238E27FC236}">
                    <a16:creationId xmlns:a16="http://schemas.microsoft.com/office/drawing/2014/main" id="{9FA2107C-C202-904B-ABF0-EF6411AC8D6C}"/>
                  </a:ext>
                </a:extLst>
              </p14:cNvPr>
              <p14:cNvContentPartPr/>
              <p14:nvPr/>
            </p14:nvContentPartPr>
            <p14:xfrm>
              <a:off x="5057625" y="3226890"/>
              <a:ext cx="183240" cy="21240"/>
            </p14:xfrm>
          </p:contentPart>
        </mc:Choice>
        <mc:Fallback>
          <p:pic>
            <p:nvPicPr>
              <p:cNvPr id="5" name="Ink 4">
                <a:extLst>
                  <a:ext uri="{FF2B5EF4-FFF2-40B4-BE49-F238E27FC236}">
                    <a16:creationId xmlns:a16="http://schemas.microsoft.com/office/drawing/2014/main" id="{9FA2107C-C202-904B-ABF0-EF6411AC8D6C}"/>
                  </a:ext>
                </a:extLst>
              </p:cNvPr>
              <p:cNvPicPr/>
              <p:nvPr/>
            </p:nvPicPr>
            <p:blipFill>
              <a:blip r:embed="rId6"/>
              <a:stretch>
                <a:fillRect/>
              </a:stretch>
            </p:blipFill>
            <p:spPr>
              <a:xfrm>
                <a:off x="5048985" y="3217890"/>
                <a:ext cx="200880" cy="38880"/>
              </a:xfrm>
              <a:prstGeom prst="rect">
                <a:avLst/>
              </a:prstGeom>
            </p:spPr>
          </p:pic>
        </mc:Fallback>
      </mc:AlternateContent>
    </p:spTree>
    <p:extLst>
      <p:ext uri="{BB962C8B-B14F-4D97-AF65-F5344CB8AC3E}">
        <p14:creationId xmlns:p14="http://schemas.microsoft.com/office/powerpoint/2010/main" val="22689796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93A3D11-D40E-9BDD-0475-6C4B31E5F2CE}"/>
              </a:ext>
            </a:extLst>
          </p:cNvPr>
          <p:cNvPicPr>
            <a:picLocks noChangeAspect="1"/>
          </p:cNvPicPr>
          <p:nvPr/>
        </p:nvPicPr>
        <p:blipFill rotWithShape="1">
          <a:blip r:embed="rId2"/>
          <a:srcRect l="9922" t="31529" r="14219" b="24999"/>
          <a:stretch/>
        </p:blipFill>
        <p:spPr>
          <a:xfrm>
            <a:off x="390525" y="247650"/>
            <a:ext cx="3959539" cy="1276350"/>
          </a:xfrm>
          <a:prstGeom prst="rect">
            <a:avLst/>
          </a:prstGeom>
        </p:spPr>
      </p:pic>
      <p:pic>
        <p:nvPicPr>
          <p:cNvPr id="4" name="Picture 3">
            <a:extLst>
              <a:ext uri="{FF2B5EF4-FFF2-40B4-BE49-F238E27FC236}">
                <a16:creationId xmlns:a16="http://schemas.microsoft.com/office/drawing/2014/main" id="{12111585-3D35-F028-78D5-9A1F373BCCE3}"/>
              </a:ext>
            </a:extLst>
          </p:cNvPr>
          <p:cNvPicPr>
            <a:picLocks noChangeAspect="1"/>
          </p:cNvPicPr>
          <p:nvPr/>
        </p:nvPicPr>
        <p:blipFill rotWithShape="1">
          <a:blip r:embed="rId3"/>
          <a:srcRect l="21406" t="25417" r="17187" b="50000"/>
          <a:stretch/>
        </p:blipFill>
        <p:spPr>
          <a:xfrm>
            <a:off x="4638675" y="0"/>
            <a:ext cx="7486650" cy="1685925"/>
          </a:xfrm>
          <a:prstGeom prst="rect">
            <a:avLst/>
          </a:prstGeom>
        </p:spPr>
      </p:pic>
      <p:pic>
        <p:nvPicPr>
          <p:cNvPr id="5" name="Picture 4">
            <a:extLst>
              <a:ext uri="{FF2B5EF4-FFF2-40B4-BE49-F238E27FC236}">
                <a16:creationId xmlns:a16="http://schemas.microsoft.com/office/drawing/2014/main" id="{6D9C0E45-DD61-02EB-F63D-4057166DAFB5}"/>
              </a:ext>
            </a:extLst>
          </p:cNvPr>
          <p:cNvPicPr>
            <a:picLocks noChangeAspect="1"/>
          </p:cNvPicPr>
          <p:nvPr/>
        </p:nvPicPr>
        <p:blipFill rotWithShape="1">
          <a:blip r:embed="rId3"/>
          <a:srcRect l="21406" t="69861" r="17187" b="20000"/>
          <a:stretch/>
        </p:blipFill>
        <p:spPr>
          <a:xfrm>
            <a:off x="4705350" y="1619250"/>
            <a:ext cx="7486650" cy="695326"/>
          </a:xfrm>
          <a:prstGeom prst="rect">
            <a:avLst/>
          </a:prstGeom>
        </p:spPr>
      </p:pic>
      <p:pic>
        <p:nvPicPr>
          <p:cNvPr id="6" name="Picture 5">
            <a:extLst>
              <a:ext uri="{FF2B5EF4-FFF2-40B4-BE49-F238E27FC236}">
                <a16:creationId xmlns:a16="http://schemas.microsoft.com/office/drawing/2014/main" id="{F2CC9EAA-DC78-A7FE-A312-9E166FBC2F8C}"/>
              </a:ext>
            </a:extLst>
          </p:cNvPr>
          <p:cNvPicPr>
            <a:picLocks noChangeAspect="1"/>
          </p:cNvPicPr>
          <p:nvPr/>
        </p:nvPicPr>
        <p:blipFill rotWithShape="1">
          <a:blip r:embed="rId4"/>
          <a:srcRect l="8828" t="1666" b="31111"/>
          <a:stretch/>
        </p:blipFill>
        <p:spPr>
          <a:xfrm>
            <a:off x="538162" y="2247900"/>
            <a:ext cx="11115675" cy="4610100"/>
          </a:xfrm>
          <a:prstGeom prst="rect">
            <a:avLst/>
          </a:prstGeom>
        </p:spPr>
      </p:pic>
    </p:spTree>
    <p:extLst>
      <p:ext uri="{BB962C8B-B14F-4D97-AF65-F5344CB8AC3E}">
        <p14:creationId xmlns:p14="http://schemas.microsoft.com/office/powerpoint/2010/main" val="18296866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1CDCD71-86ED-0A51-FDDC-A034ED138F5D}"/>
              </a:ext>
            </a:extLst>
          </p:cNvPr>
          <p:cNvPicPr>
            <a:picLocks noChangeAspect="1"/>
          </p:cNvPicPr>
          <p:nvPr/>
        </p:nvPicPr>
        <p:blipFill rotWithShape="1">
          <a:blip r:embed="rId2"/>
          <a:srcRect l="27265" t="25000" r="27525" b="30139"/>
          <a:stretch/>
        </p:blipFill>
        <p:spPr>
          <a:xfrm>
            <a:off x="3324224" y="1714500"/>
            <a:ext cx="5511961" cy="3076575"/>
          </a:xfrm>
          <a:prstGeom prst="rect">
            <a:avLst/>
          </a:prstGeom>
        </p:spPr>
      </p:pic>
      <p:grpSp>
        <p:nvGrpSpPr>
          <p:cNvPr id="13" name="Group 12">
            <a:extLst>
              <a:ext uri="{FF2B5EF4-FFF2-40B4-BE49-F238E27FC236}">
                <a16:creationId xmlns:a16="http://schemas.microsoft.com/office/drawing/2014/main" id="{3233FD8A-3A75-8429-2813-1508445F343D}"/>
              </a:ext>
            </a:extLst>
          </p:cNvPr>
          <p:cNvGrpSpPr/>
          <p:nvPr/>
        </p:nvGrpSpPr>
        <p:grpSpPr>
          <a:xfrm>
            <a:off x="9134265" y="3075330"/>
            <a:ext cx="142200" cy="230040"/>
            <a:chOff x="9134265" y="3075330"/>
            <a:chExt cx="142200" cy="230040"/>
          </a:xfrm>
        </p:grpSpPr>
        <mc:AlternateContent xmlns:mc="http://schemas.openxmlformats.org/markup-compatibility/2006">
          <mc:Choice xmlns:p14="http://schemas.microsoft.com/office/powerpoint/2010/main" Requires="p14">
            <p:contentPart p14:bwMode="auto" r:id="rId3">
              <p14:nvContentPartPr>
                <p14:cNvPr id="4" name="Ink 3">
                  <a:extLst>
                    <a:ext uri="{FF2B5EF4-FFF2-40B4-BE49-F238E27FC236}">
                      <a16:creationId xmlns:a16="http://schemas.microsoft.com/office/drawing/2014/main" id="{754F3B7A-A81B-D528-01D0-D05808F3FE49}"/>
                    </a:ext>
                  </a:extLst>
                </p14:cNvPr>
                <p14:cNvContentPartPr/>
                <p14:nvPr/>
              </p14:nvContentPartPr>
              <p14:xfrm>
                <a:off x="9134265" y="3075330"/>
                <a:ext cx="86760" cy="200520"/>
              </p14:xfrm>
            </p:contentPart>
          </mc:Choice>
          <mc:Fallback>
            <p:pic>
              <p:nvPicPr>
                <p:cNvPr id="4" name="Ink 3">
                  <a:extLst>
                    <a:ext uri="{FF2B5EF4-FFF2-40B4-BE49-F238E27FC236}">
                      <a16:creationId xmlns:a16="http://schemas.microsoft.com/office/drawing/2014/main" id="{754F3B7A-A81B-D528-01D0-D05808F3FE49}"/>
                    </a:ext>
                  </a:extLst>
                </p:cNvPr>
                <p:cNvPicPr/>
                <p:nvPr/>
              </p:nvPicPr>
              <p:blipFill>
                <a:blip r:embed="rId4"/>
                <a:stretch>
                  <a:fillRect/>
                </a:stretch>
              </p:blipFill>
              <p:spPr>
                <a:xfrm>
                  <a:off x="9125265" y="3066330"/>
                  <a:ext cx="104400" cy="21816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5" name="Ink 4">
                  <a:extLst>
                    <a:ext uri="{FF2B5EF4-FFF2-40B4-BE49-F238E27FC236}">
                      <a16:creationId xmlns:a16="http://schemas.microsoft.com/office/drawing/2014/main" id="{438CD538-10AC-FE89-33D4-6BB3001EDB77}"/>
                    </a:ext>
                  </a:extLst>
                </p14:cNvPr>
                <p14:cNvContentPartPr/>
                <p14:nvPr/>
              </p14:nvContentPartPr>
              <p14:xfrm>
                <a:off x="9152985" y="3294930"/>
                <a:ext cx="123480" cy="10440"/>
              </p14:xfrm>
            </p:contentPart>
          </mc:Choice>
          <mc:Fallback>
            <p:pic>
              <p:nvPicPr>
                <p:cNvPr id="5" name="Ink 4">
                  <a:extLst>
                    <a:ext uri="{FF2B5EF4-FFF2-40B4-BE49-F238E27FC236}">
                      <a16:creationId xmlns:a16="http://schemas.microsoft.com/office/drawing/2014/main" id="{438CD538-10AC-FE89-33D4-6BB3001EDB77}"/>
                    </a:ext>
                  </a:extLst>
                </p:cNvPr>
                <p:cNvPicPr/>
                <p:nvPr/>
              </p:nvPicPr>
              <p:blipFill>
                <a:blip r:embed="rId6"/>
                <a:stretch>
                  <a:fillRect/>
                </a:stretch>
              </p:blipFill>
              <p:spPr>
                <a:xfrm>
                  <a:off x="9144345" y="3285930"/>
                  <a:ext cx="141120" cy="2808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7">
            <p14:nvContentPartPr>
              <p14:cNvPr id="6" name="Ink 5">
                <a:extLst>
                  <a:ext uri="{FF2B5EF4-FFF2-40B4-BE49-F238E27FC236}">
                    <a16:creationId xmlns:a16="http://schemas.microsoft.com/office/drawing/2014/main" id="{440081F6-5144-9CEF-5D58-CE2EA91DAFC6}"/>
                  </a:ext>
                </a:extLst>
              </p14:cNvPr>
              <p14:cNvContentPartPr/>
              <p14:nvPr/>
            </p14:nvContentPartPr>
            <p14:xfrm>
              <a:off x="8962905" y="2001810"/>
              <a:ext cx="187200" cy="199800"/>
            </p14:xfrm>
          </p:contentPart>
        </mc:Choice>
        <mc:Fallback>
          <p:pic>
            <p:nvPicPr>
              <p:cNvPr id="6" name="Ink 5">
                <a:extLst>
                  <a:ext uri="{FF2B5EF4-FFF2-40B4-BE49-F238E27FC236}">
                    <a16:creationId xmlns:a16="http://schemas.microsoft.com/office/drawing/2014/main" id="{440081F6-5144-9CEF-5D58-CE2EA91DAFC6}"/>
                  </a:ext>
                </a:extLst>
              </p:cNvPr>
              <p:cNvPicPr/>
              <p:nvPr/>
            </p:nvPicPr>
            <p:blipFill>
              <a:blip r:embed="rId8"/>
              <a:stretch>
                <a:fillRect/>
              </a:stretch>
            </p:blipFill>
            <p:spPr>
              <a:xfrm>
                <a:off x="8954265" y="1993170"/>
                <a:ext cx="204840" cy="21744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7" name="Ink 6">
                <a:extLst>
                  <a:ext uri="{FF2B5EF4-FFF2-40B4-BE49-F238E27FC236}">
                    <a16:creationId xmlns:a16="http://schemas.microsoft.com/office/drawing/2014/main" id="{6B9C8A45-B4D2-62F3-DA96-B153A520956F}"/>
                  </a:ext>
                </a:extLst>
              </p14:cNvPr>
              <p14:cNvContentPartPr/>
              <p14:nvPr/>
            </p14:nvContentPartPr>
            <p14:xfrm>
              <a:off x="9219945" y="4122210"/>
              <a:ext cx="170640" cy="196560"/>
            </p14:xfrm>
          </p:contentPart>
        </mc:Choice>
        <mc:Fallback>
          <p:pic>
            <p:nvPicPr>
              <p:cNvPr id="7" name="Ink 6">
                <a:extLst>
                  <a:ext uri="{FF2B5EF4-FFF2-40B4-BE49-F238E27FC236}">
                    <a16:creationId xmlns:a16="http://schemas.microsoft.com/office/drawing/2014/main" id="{6B9C8A45-B4D2-62F3-DA96-B153A520956F}"/>
                  </a:ext>
                </a:extLst>
              </p:cNvPr>
              <p:cNvPicPr/>
              <p:nvPr/>
            </p:nvPicPr>
            <p:blipFill>
              <a:blip r:embed="rId10"/>
              <a:stretch>
                <a:fillRect/>
              </a:stretch>
            </p:blipFill>
            <p:spPr>
              <a:xfrm>
                <a:off x="9211305" y="4113210"/>
                <a:ext cx="188280" cy="214200"/>
              </a:xfrm>
              <a:prstGeom prst="rect">
                <a:avLst/>
              </a:prstGeom>
            </p:spPr>
          </p:pic>
        </mc:Fallback>
      </mc:AlternateContent>
      <p:grpSp>
        <p:nvGrpSpPr>
          <p:cNvPr id="12" name="Group 11">
            <a:extLst>
              <a:ext uri="{FF2B5EF4-FFF2-40B4-BE49-F238E27FC236}">
                <a16:creationId xmlns:a16="http://schemas.microsoft.com/office/drawing/2014/main" id="{A7E0E1B4-40E7-5ACC-B45B-9C83072B6E02}"/>
              </a:ext>
            </a:extLst>
          </p:cNvPr>
          <p:cNvGrpSpPr/>
          <p:nvPr/>
        </p:nvGrpSpPr>
        <p:grpSpPr>
          <a:xfrm>
            <a:off x="8476905" y="1266330"/>
            <a:ext cx="743760" cy="362160"/>
            <a:chOff x="8476905" y="1266330"/>
            <a:chExt cx="743760" cy="362160"/>
          </a:xfrm>
        </p:grpSpPr>
        <mc:AlternateContent xmlns:mc="http://schemas.openxmlformats.org/markup-compatibility/2006">
          <mc:Choice xmlns:p14="http://schemas.microsoft.com/office/powerpoint/2010/main" Requires="p14">
            <p:contentPart p14:bwMode="auto" r:id="rId11">
              <p14:nvContentPartPr>
                <p14:cNvPr id="8" name="Ink 7">
                  <a:extLst>
                    <a:ext uri="{FF2B5EF4-FFF2-40B4-BE49-F238E27FC236}">
                      <a16:creationId xmlns:a16="http://schemas.microsoft.com/office/drawing/2014/main" id="{014AD33C-8F9B-A95B-4C7B-4CFF048FEE60}"/>
                    </a:ext>
                  </a:extLst>
                </p14:cNvPr>
                <p14:cNvContentPartPr/>
                <p14:nvPr/>
              </p14:nvContentPartPr>
              <p14:xfrm>
                <a:off x="8476905" y="1314570"/>
                <a:ext cx="261720" cy="313920"/>
              </p14:xfrm>
            </p:contentPart>
          </mc:Choice>
          <mc:Fallback>
            <p:pic>
              <p:nvPicPr>
                <p:cNvPr id="8" name="Ink 7">
                  <a:extLst>
                    <a:ext uri="{FF2B5EF4-FFF2-40B4-BE49-F238E27FC236}">
                      <a16:creationId xmlns:a16="http://schemas.microsoft.com/office/drawing/2014/main" id="{014AD33C-8F9B-A95B-4C7B-4CFF048FEE60}"/>
                    </a:ext>
                  </a:extLst>
                </p:cNvPr>
                <p:cNvPicPr/>
                <p:nvPr/>
              </p:nvPicPr>
              <p:blipFill>
                <a:blip r:embed="rId12"/>
                <a:stretch>
                  <a:fillRect/>
                </a:stretch>
              </p:blipFill>
              <p:spPr>
                <a:xfrm>
                  <a:off x="8468265" y="1305570"/>
                  <a:ext cx="279360" cy="33156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9" name="Ink 8">
                  <a:extLst>
                    <a:ext uri="{FF2B5EF4-FFF2-40B4-BE49-F238E27FC236}">
                      <a16:creationId xmlns:a16="http://schemas.microsoft.com/office/drawing/2014/main" id="{92196B4B-8B38-3B75-CE78-2EA730BD6C4D}"/>
                    </a:ext>
                  </a:extLst>
                </p14:cNvPr>
                <p14:cNvContentPartPr/>
                <p14:nvPr/>
              </p14:nvContentPartPr>
              <p14:xfrm>
                <a:off x="8751945" y="1418970"/>
                <a:ext cx="171000" cy="154800"/>
              </p14:xfrm>
            </p:contentPart>
          </mc:Choice>
          <mc:Fallback>
            <p:pic>
              <p:nvPicPr>
                <p:cNvPr id="9" name="Ink 8">
                  <a:extLst>
                    <a:ext uri="{FF2B5EF4-FFF2-40B4-BE49-F238E27FC236}">
                      <a16:creationId xmlns:a16="http://schemas.microsoft.com/office/drawing/2014/main" id="{92196B4B-8B38-3B75-CE78-2EA730BD6C4D}"/>
                    </a:ext>
                  </a:extLst>
                </p:cNvPr>
                <p:cNvPicPr/>
                <p:nvPr/>
              </p:nvPicPr>
              <p:blipFill>
                <a:blip r:embed="rId14"/>
                <a:stretch>
                  <a:fillRect/>
                </a:stretch>
              </p:blipFill>
              <p:spPr>
                <a:xfrm>
                  <a:off x="8743305" y="1409970"/>
                  <a:ext cx="188640" cy="17244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10" name="Ink 9">
                  <a:extLst>
                    <a:ext uri="{FF2B5EF4-FFF2-40B4-BE49-F238E27FC236}">
                      <a16:creationId xmlns:a16="http://schemas.microsoft.com/office/drawing/2014/main" id="{7EA41A39-FE5D-EF82-8BE5-8475BE691CA6}"/>
                    </a:ext>
                  </a:extLst>
                </p14:cNvPr>
                <p14:cNvContentPartPr/>
                <p14:nvPr/>
              </p14:nvContentPartPr>
              <p14:xfrm>
                <a:off x="8943465" y="1421130"/>
                <a:ext cx="115560" cy="156600"/>
              </p14:xfrm>
            </p:contentPart>
          </mc:Choice>
          <mc:Fallback>
            <p:pic>
              <p:nvPicPr>
                <p:cNvPr id="10" name="Ink 9">
                  <a:extLst>
                    <a:ext uri="{FF2B5EF4-FFF2-40B4-BE49-F238E27FC236}">
                      <a16:creationId xmlns:a16="http://schemas.microsoft.com/office/drawing/2014/main" id="{7EA41A39-FE5D-EF82-8BE5-8475BE691CA6}"/>
                    </a:ext>
                  </a:extLst>
                </p:cNvPr>
                <p:cNvPicPr/>
                <p:nvPr/>
              </p:nvPicPr>
              <p:blipFill>
                <a:blip r:embed="rId16"/>
                <a:stretch>
                  <a:fillRect/>
                </a:stretch>
              </p:blipFill>
              <p:spPr>
                <a:xfrm>
                  <a:off x="8934825" y="1412490"/>
                  <a:ext cx="133200" cy="17424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11" name="Ink 10">
                  <a:extLst>
                    <a:ext uri="{FF2B5EF4-FFF2-40B4-BE49-F238E27FC236}">
                      <a16:creationId xmlns:a16="http://schemas.microsoft.com/office/drawing/2014/main" id="{90E52355-054A-CB70-5878-75DF1D7EE5D4}"/>
                    </a:ext>
                  </a:extLst>
                </p14:cNvPr>
                <p14:cNvContentPartPr/>
                <p14:nvPr/>
              </p14:nvContentPartPr>
              <p14:xfrm>
                <a:off x="9067665" y="1266330"/>
                <a:ext cx="153000" cy="334800"/>
              </p14:xfrm>
            </p:contentPart>
          </mc:Choice>
          <mc:Fallback>
            <p:pic>
              <p:nvPicPr>
                <p:cNvPr id="11" name="Ink 10">
                  <a:extLst>
                    <a:ext uri="{FF2B5EF4-FFF2-40B4-BE49-F238E27FC236}">
                      <a16:creationId xmlns:a16="http://schemas.microsoft.com/office/drawing/2014/main" id="{90E52355-054A-CB70-5878-75DF1D7EE5D4}"/>
                    </a:ext>
                  </a:extLst>
                </p:cNvPr>
                <p:cNvPicPr/>
                <p:nvPr/>
              </p:nvPicPr>
              <p:blipFill>
                <a:blip r:embed="rId18"/>
                <a:stretch>
                  <a:fillRect/>
                </a:stretch>
              </p:blipFill>
              <p:spPr>
                <a:xfrm>
                  <a:off x="9059025" y="1257690"/>
                  <a:ext cx="170640" cy="352440"/>
                </a:xfrm>
                <a:prstGeom prst="rect">
                  <a:avLst/>
                </a:prstGeom>
              </p:spPr>
            </p:pic>
          </mc:Fallback>
        </mc:AlternateContent>
      </p:grpSp>
    </p:spTree>
    <p:extLst>
      <p:ext uri="{BB962C8B-B14F-4D97-AF65-F5344CB8AC3E}">
        <p14:creationId xmlns:p14="http://schemas.microsoft.com/office/powerpoint/2010/main" val="41410604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sp>
        <p:nvSpPr>
          <p:cNvPr id="387" name="Google Shape;387;p39"/>
          <p:cNvSpPr txBox="1"/>
          <p:nvPr/>
        </p:nvSpPr>
        <p:spPr>
          <a:xfrm>
            <a:off x="2390775" y="136525"/>
            <a:ext cx="8229600" cy="838200"/>
          </a:xfrm>
          <a:prstGeom prst="rect">
            <a:avLst/>
          </a:prstGeom>
          <a:noFill/>
          <a:ln>
            <a:noFill/>
          </a:ln>
        </p:spPr>
        <p:txBody>
          <a:bodyPr spcFirstLastPara="1" wrap="square" lIns="91425" tIns="45700" rIns="91425" bIns="45700" anchor="t" anchorCtr="0">
            <a:noAutofit/>
          </a:bodyPr>
          <a:lstStyle/>
          <a:p>
            <a:pPr>
              <a:buClr>
                <a:schemeClr val="dk1"/>
              </a:buClr>
              <a:buSzPts val="4400"/>
            </a:pPr>
            <a:r>
              <a:rPr lang="en-US" sz="4400" dirty="0">
                <a:solidFill>
                  <a:schemeClr val="dk1"/>
                </a:solidFill>
                <a:latin typeface="Calibri"/>
                <a:ea typeface="Calibri"/>
                <a:cs typeface="Calibri"/>
                <a:sym typeface="Calibri"/>
              </a:rPr>
              <a:t>Vector space model: Example</a:t>
            </a:r>
            <a:endParaRPr dirty="0"/>
          </a:p>
        </p:txBody>
      </p:sp>
      <p:pic>
        <p:nvPicPr>
          <p:cNvPr id="388" name="Google Shape;388;p39"/>
          <p:cNvPicPr preferRelativeResize="0"/>
          <p:nvPr/>
        </p:nvPicPr>
        <p:blipFill rotWithShape="1">
          <a:blip r:embed="rId3">
            <a:alphaModFix/>
          </a:blip>
          <a:srcRect/>
          <a:stretch/>
        </p:blipFill>
        <p:spPr>
          <a:xfrm>
            <a:off x="196850" y="974725"/>
            <a:ext cx="7902575" cy="739775"/>
          </a:xfrm>
          <a:prstGeom prst="rect">
            <a:avLst/>
          </a:prstGeom>
          <a:noFill/>
          <a:ln>
            <a:noFill/>
          </a:ln>
        </p:spPr>
      </p:pic>
      <p:pic>
        <p:nvPicPr>
          <p:cNvPr id="389" name="Google Shape;389;p39"/>
          <p:cNvPicPr preferRelativeResize="0"/>
          <p:nvPr/>
        </p:nvPicPr>
        <p:blipFill rotWithShape="1">
          <a:blip r:embed="rId4">
            <a:alphaModFix/>
          </a:blip>
          <a:srcRect/>
          <a:stretch/>
        </p:blipFill>
        <p:spPr>
          <a:xfrm>
            <a:off x="196850" y="1767681"/>
            <a:ext cx="4138612" cy="1570037"/>
          </a:xfrm>
          <a:prstGeom prst="rect">
            <a:avLst/>
          </a:prstGeom>
          <a:noFill/>
          <a:ln>
            <a:noFill/>
          </a:ln>
        </p:spPr>
      </p:pic>
      <p:pic>
        <p:nvPicPr>
          <p:cNvPr id="390" name="Google Shape;390;p39"/>
          <p:cNvPicPr preferRelativeResize="0"/>
          <p:nvPr/>
        </p:nvPicPr>
        <p:blipFill rotWithShape="1">
          <a:blip r:embed="rId5">
            <a:alphaModFix/>
          </a:blip>
          <a:srcRect/>
          <a:stretch/>
        </p:blipFill>
        <p:spPr>
          <a:xfrm>
            <a:off x="196850" y="3390899"/>
            <a:ext cx="4138612" cy="960437"/>
          </a:xfrm>
          <a:prstGeom prst="rect">
            <a:avLst/>
          </a:prstGeom>
          <a:noFill/>
          <a:ln>
            <a:noFill/>
          </a:ln>
        </p:spPr>
      </p:pic>
      <p:pic>
        <p:nvPicPr>
          <p:cNvPr id="391" name="Google Shape;391;p39"/>
          <p:cNvPicPr preferRelativeResize="0"/>
          <p:nvPr/>
        </p:nvPicPr>
        <p:blipFill rotWithShape="1">
          <a:blip r:embed="rId6">
            <a:alphaModFix/>
          </a:blip>
          <a:srcRect/>
          <a:stretch/>
        </p:blipFill>
        <p:spPr>
          <a:xfrm>
            <a:off x="196850" y="4404517"/>
            <a:ext cx="3886200" cy="23780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title"/>
          </p:nvPr>
        </p:nvSpPr>
        <p:spPr>
          <a:xfrm>
            <a:off x="289560" y="222633"/>
            <a:ext cx="10515600" cy="567563"/>
          </a:xfrm>
        </p:spPr>
        <p:txBody>
          <a:bodyPr>
            <a:normAutofit fontScale="90000"/>
          </a:bodyPr>
          <a:lstStyle/>
          <a:p>
            <a:pPr eaLnBrk="1" hangingPunct="1"/>
            <a:r>
              <a:rPr lang="en-US" altLang="en-US" dirty="0">
                <a:latin typeface="Calibri" panose="020F0502020204030204" pitchFamily="34" charset="0"/>
              </a:rPr>
              <a:t>An Example</a:t>
            </a:r>
          </a:p>
        </p:txBody>
      </p:sp>
      <p:sp>
        <p:nvSpPr>
          <p:cNvPr id="69635" name="Rectangle 3"/>
          <p:cNvSpPr>
            <a:spLocks noGrp="1" noChangeArrowheads="1"/>
          </p:cNvSpPr>
          <p:nvPr>
            <p:ph idx="1"/>
          </p:nvPr>
        </p:nvSpPr>
        <p:spPr>
          <a:xfrm>
            <a:off x="0" y="1023937"/>
            <a:ext cx="6387084" cy="4810125"/>
          </a:xfrm>
        </p:spPr>
        <p:txBody>
          <a:bodyPr>
            <a:normAutofit/>
          </a:bodyPr>
          <a:lstStyle/>
          <a:p>
            <a:pPr eaLnBrk="1" hangingPunct="1"/>
            <a:r>
              <a:rPr lang="en-US" altLang="en-US" sz="2200" dirty="0">
                <a:latin typeface="Calibri" panose="020F0502020204030204" pitchFamily="34" charset="0"/>
              </a:rPr>
              <a:t>A document space is defined by three terms: hardware,  software, users</a:t>
            </a:r>
          </a:p>
          <a:p>
            <a:pPr eaLnBrk="1" hangingPunct="1"/>
            <a:r>
              <a:rPr lang="en-US" altLang="en-US" sz="2200" dirty="0">
                <a:latin typeface="Calibri" panose="020F0502020204030204" pitchFamily="34" charset="0"/>
              </a:rPr>
              <a:t>A set of documents are defined as:</a:t>
            </a:r>
          </a:p>
          <a:p>
            <a:pPr lvl="1" eaLnBrk="1" hangingPunct="1"/>
            <a:r>
              <a:rPr lang="en-US" altLang="en-US" sz="2200" dirty="0">
                <a:latin typeface="Calibri" panose="020F0502020204030204" pitchFamily="34" charset="0"/>
              </a:rPr>
              <a:t>A1=(1, 0, 0),	A2=(0, 1, 0), 	A3=(0, 0, 1)</a:t>
            </a:r>
          </a:p>
          <a:p>
            <a:pPr lvl="1" eaLnBrk="1" hangingPunct="1"/>
            <a:r>
              <a:rPr lang="en-US" altLang="en-US" sz="2200" dirty="0">
                <a:latin typeface="Calibri" panose="020F0502020204030204" pitchFamily="34" charset="0"/>
              </a:rPr>
              <a:t>A4=(1, 1, 0),	A5=(1, 0, 1), 	A6=(0, 1, 1)</a:t>
            </a:r>
          </a:p>
          <a:p>
            <a:pPr lvl="1" eaLnBrk="1" hangingPunct="1"/>
            <a:r>
              <a:rPr lang="en-US" altLang="en-US" sz="2200" dirty="0">
                <a:latin typeface="Calibri" panose="020F0502020204030204" pitchFamily="34" charset="0"/>
              </a:rPr>
              <a:t>A7=(1, 1, 1)	A8=(1, 0, 1).	A9=(0, 1, 1)</a:t>
            </a:r>
          </a:p>
          <a:p>
            <a:pPr eaLnBrk="1" hangingPunct="1"/>
            <a:r>
              <a:rPr lang="en-US" altLang="en-US" sz="2200" dirty="0">
                <a:latin typeface="Calibri" panose="020F0502020204030204" pitchFamily="34" charset="0"/>
              </a:rPr>
              <a:t>If the Query is </a:t>
            </a:r>
            <a:r>
              <a:rPr lang="ja-JP" altLang="en-US" sz="2200" dirty="0">
                <a:latin typeface="Calibri" panose="020F0502020204030204" pitchFamily="34" charset="0"/>
              </a:rPr>
              <a:t>“</a:t>
            </a:r>
            <a:r>
              <a:rPr lang="en-US" altLang="ja-JP" sz="2200" dirty="0">
                <a:latin typeface="Calibri" panose="020F0502020204030204" pitchFamily="34" charset="0"/>
              </a:rPr>
              <a:t>hardware and software</a:t>
            </a:r>
            <a:r>
              <a:rPr lang="ja-JP" altLang="en-US" sz="2200" dirty="0">
                <a:latin typeface="Calibri" panose="020F0502020204030204" pitchFamily="34" charset="0"/>
              </a:rPr>
              <a:t>” </a:t>
            </a:r>
            <a:r>
              <a:rPr lang="en-US" altLang="ja-JP" sz="2200" dirty="0" err="1">
                <a:latin typeface="Calibri" panose="020F0502020204030204" pitchFamily="34" charset="0"/>
              </a:rPr>
              <a:t>i.e</a:t>
            </a:r>
            <a:r>
              <a:rPr lang="en-US" altLang="ja-JP" sz="2200" dirty="0">
                <a:latin typeface="Calibri" panose="020F0502020204030204" pitchFamily="34" charset="0"/>
              </a:rPr>
              <a:t> (1, 1, X) w</a:t>
            </a:r>
            <a:r>
              <a:rPr lang="en-US" altLang="en-US" sz="2200" dirty="0">
                <a:latin typeface="Calibri" panose="020F0502020204030204" pitchFamily="34" charset="0"/>
              </a:rPr>
              <a:t>hat documents should be retrieved?</a:t>
            </a:r>
          </a:p>
          <a:p>
            <a:pPr eaLnBrk="1" hangingPunct="1"/>
            <a:endParaRPr lang="en-US" altLang="en-US" sz="2200" dirty="0">
              <a:latin typeface="Calibri" panose="020F0502020204030204" pitchFamily="34" charset="0"/>
            </a:endParaRPr>
          </a:p>
          <a:p>
            <a:pPr eaLnBrk="1" hangingPunct="1"/>
            <a:r>
              <a:rPr lang="en-US" altLang="en-US" sz="2200" b="1" dirty="0">
                <a:latin typeface="Calibri" panose="020F0502020204030204" pitchFamily="34" charset="0"/>
              </a:rPr>
              <a:t>In Boolean query matching:</a:t>
            </a:r>
          </a:p>
          <a:p>
            <a:pPr lvl="1"/>
            <a:r>
              <a:rPr lang="en-US" altLang="en-US" sz="1800" dirty="0">
                <a:latin typeface="Calibri" panose="020F0502020204030204" pitchFamily="34" charset="0"/>
              </a:rPr>
              <a:t>document A4, A7 will be retrieved (“AND”)</a:t>
            </a:r>
          </a:p>
          <a:p>
            <a:pPr lvl="1"/>
            <a:r>
              <a:rPr lang="en-US" altLang="en-US" sz="1800" dirty="0">
                <a:latin typeface="Calibri" panose="020F0502020204030204" pitchFamily="34" charset="0"/>
              </a:rPr>
              <a:t>retrieved: A1, A2, A4, A5, A6, A7, A8, A9 (“OR”)</a:t>
            </a:r>
          </a:p>
        </p:txBody>
      </p:sp>
      <p:sp>
        <p:nvSpPr>
          <p:cNvPr id="69636" name="Slide Number Placeholder 4"/>
          <p:cNvSpPr>
            <a:spLocks noGrp="1"/>
          </p:cNvSpPr>
          <p:nvPr>
            <p:ph type="sldNum" sz="quarter" idx="4294967295"/>
          </p:nvPr>
        </p:nvSpPr>
        <p:spPr bwMode="auto">
          <a:xfrm>
            <a:off x="8077200" y="6356351"/>
            <a:ext cx="21336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5000"/>
              </a:spcBef>
              <a:spcAft>
                <a:spcPct val="25000"/>
              </a:spcAft>
              <a:buClr>
                <a:srgbClr val="5675A9"/>
              </a:buClr>
              <a:buSzPct val="75000"/>
              <a:buFont typeface="Wingdings" panose="05000000000000000000" pitchFamily="2" charset="2"/>
              <a:buChar char="¢"/>
              <a:defRPr sz="2400">
                <a:solidFill>
                  <a:schemeClr val="bg1"/>
                </a:solidFill>
                <a:latin typeface="Arial" panose="020B0604020202020204" pitchFamily="34" charset="0"/>
                <a:ea typeface="ＭＳ Ｐゴシック" panose="020B0600070205080204" pitchFamily="34" charset="-128"/>
              </a:defRPr>
            </a:lvl1pPr>
            <a:lvl2pPr marL="742950" indent="-285750">
              <a:spcBef>
                <a:spcPct val="10000"/>
              </a:spcBef>
              <a:spcAft>
                <a:spcPct val="10000"/>
              </a:spcAft>
              <a:buClr>
                <a:srgbClr val="5675A9"/>
              </a:buClr>
              <a:buSzPct val="75000"/>
              <a:buFont typeface="Wingdings" panose="05000000000000000000" pitchFamily="2" charset="2"/>
              <a:buChar char="l"/>
              <a:defRPr sz="2000">
                <a:solidFill>
                  <a:schemeClr val="bg1"/>
                </a:solidFill>
                <a:latin typeface="Arial" panose="020B0604020202020204" pitchFamily="34" charset="0"/>
                <a:ea typeface="ＭＳ Ｐゴシック" panose="020B0600070205080204" pitchFamily="34" charset="-128"/>
              </a:defRPr>
            </a:lvl2pPr>
            <a:lvl3pPr marL="1143000" indent="-228600">
              <a:spcBef>
                <a:spcPct val="20000"/>
              </a:spcBef>
              <a:buClr>
                <a:srgbClr val="5675A9"/>
              </a:buClr>
              <a:buChar char="•"/>
              <a:defRPr sz="2400">
                <a:solidFill>
                  <a:schemeClr val="bg1"/>
                </a:solidFill>
                <a:latin typeface="Arial" panose="020B0604020202020204" pitchFamily="34" charset="0"/>
                <a:ea typeface="ＭＳ Ｐゴシック" panose="020B0600070205080204" pitchFamily="34" charset="-128"/>
              </a:defRPr>
            </a:lvl3pPr>
            <a:lvl4pPr marL="1600200" indent="-228600">
              <a:spcBef>
                <a:spcPct val="20000"/>
              </a:spcBef>
              <a:buClr>
                <a:srgbClr val="5675A9"/>
              </a:buClr>
              <a:buChar char="•"/>
              <a:defRPr sz="1600">
                <a:solidFill>
                  <a:schemeClr val="bg1"/>
                </a:solidFill>
                <a:latin typeface="Arial" panose="020B0604020202020204" pitchFamily="34" charset="0"/>
                <a:ea typeface="ＭＳ Ｐゴシック" panose="020B0600070205080204" pitchFamily="34" charset="-128"/>
              </a:defRPr>
            </a:lvl4pPr>
            <a:lvl5pPr marL="2057400" indent="-228600">
              <a:spcBef>
                <a:spcPct val="20000"/>
              </a:spcBef>
              <a:buClr>
                <a:srgbClr val="5675A9"/>
              </a:buClr>
              <a:buChar char="•"/>
              <a:defRPr sz="1600">
                <a:solidFill>
                  <a:schemeClr val="bg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Clr>
                <a:srgbClr val="5675A9"/>
              </a:buClr>
              <a:buChar char="•"/>
              <a:defRPr sz="1600">
                <a:solidFill>
                  <a:schemeClr val="bg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Clr>
                <a:srgbClr val="5675A9"/>
              </a:buClr>
              <a:buChar char="•"/>
              <a:defRPr sz="1600">
                <a:solidFill>
                  <a:schemeClr val="bg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Clr>
                <a:srgbClr val="5675A9"/>
              </a:buClr>
              <a:buChar char="•"/>
              <a:defRPr sz="1600">
                <a:solidFill>
                  <a:schemeClr val="bg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Clr>
                <a:srgbClr val="5675A9"/>
              </a:buClr>
              <a:buChar char="•"/>
              <a:defRPr sz="1600">
                <a:solidFill>
                  <a:schemeClr val="bg1"/>
                </a:solidFill>
                <a:latin typeface="Arial" panose="020B0604020202020204" pitchFamily="34" charset="0"/>
                <a:ea typeface="ＭＳ Ｐゴシック" panose="020B0600070205080204" pitchFamily="34" charset="-128"/>
              </a:defRPr>
            </a:lvl9pPr>
          </a:lstStyle>
          <a:p>
            <a:pPr eaLnBrk="1" hangingPunct="1">
              <a:spcBef>
                <a:spcPct val="0"/>
              </a:spcBef>
              <a:spcAft>
                <a:spcPct val="0"/>
              </a:spcAft>
              <a:buClrTx/>
              <a:buSzTx/>
              <a:buFontTx/>
              <a:buNone/>
            </a:pPr>
            <a:fld id="{CC2C823F-8658-4D08-8936-EB5B997F238E}" type="slidenum">
              <a:rPr lang="en-US" altLang="en-US" sz="1200">
                <a:solidFill>
                  <a:srgbClr val="898989"/>
                </a:solidFill>
              </a:rPr>
              <a:pPr eaLnBrk="1" hangingPunct="1">
                <a:spcBef>
                  <a:spcPct val="0"/>
                </a:spcBef>
                <a:spcAft>
                  <a:spcPct val="0"/>
                </a:spcAft>
                <a:buClrTx/>
                <a:buSzTx/>
                <a:buFontTx/>
                <a:buNone/>
              </a:pPr>
              <a:t>9</a:t>
            </a:fld>
            <a:endParaRPr lang="en-US" altLang="en-US" sz="1200">
              <a:solidFill>
                <a:srgbClr val="898989"/>
              </a:solidFill>
            </a:endParaRPr>
          </a:p>
        </p:txBody>
      </p:sp>
      <p:sp>
        <p:nvSpPr>
          <p:cNvPr id="70659" name="Rectangle 3"/>
          <p:cNvSpPr txBox="1">
            <a:spLocks noChangeArrowheads="1"/>
          </p:cNvSpPr>
          <p:nvPr/>
        </p:nvSpPr>
        <p:spPr>
          <a:xfrm>
            <a:off x="6387085" y="361950"/>
            <a:ext cx="5515356" cy="617696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ClrTx/>
              <a:buNone/>
            </a:pPr>
            <a:r>
              <a:rPr lang="en-US" altLang="en-US" sz="3200" dirty="0">
                <a:latin typeface="Calibri" panose="020F0502020204030204" pitchFamily="34" charset="0"/>
              </a:rPr>
              <a:t>In similarity matching (cosine): </a:t>
            </a:r>
          </a:p>
          <a:p>
            <a:pPr marL="457200" lvl="1" indent="0">
              <a:buClrTx/>
              <a:buNone/>
            </a:pPr>
            <a:r>
              <a:rPr lang="en-US" altLang="en-US" dirty="0">
                <a:latin typeface="Calibri" panose="020F0502020204030204" pitchFamily="34" charset="0"/>
              </a:rPr>
              <a:t>q=(1, 1, 0)</a:t>
            </a:r>
          </a:p>
          <a:p>
            <a:pPr marL="457200" lvl="1" indent="0">
              <a:buClrTx/>
              <a:buNone/>
            </a:pPr>
            <a:r>
              <a:rPr lang="en-US" altLang="en-US" dirty="0">
                <a:latin typeface="Calibri" panose="020F0502020204030204" pitchFamily="34" charset="0"/>
              </a:rPr>
              <a:t>S(q, A1)=0.71,</a:t>
            </a:r>
          </a:p>
          <a:p>
            <a:pPr marL="457200" lvl="1" indent="0">
              <a:buClrTx/>
              <a:buNone/>
            </a:pPr>
            <a:r>
              <a:rPr lang="en-US" altLang="en-US" dirty="0">
                <a:latin typeface="Calibri" panose="020F0502020204030204" pitchFamily="34" charset="0"/>
              </a:rPr>
              <a:t>S(q, A2)=0.71,</a:t>
            </a:r>
          </a:p>
          <a:p>
            <a:pPr marL="457200" lvl="1" indent="0">
              <a:buClrTx/>
              <a:buNone/>
            </a:pPr>
            <a:r>
              <a:rPr lang="en-US" altLang="en-US" dirty="0">
                <a:latin typeface="Calibri" panose="020F0502020204030204" pitchFamily="34" charset="0"/>
              </a:rPr>
              <a:t>S(q, A3)=0</a:t>
            </a:r>
          </a:p>
          <a:p>
            <a:pPr marL="457200" lvl="1" indent="0">
              <a:buClrTx/>
              <a:buNone/>
            </a:pPr>
            <a:r>
              <a:rPr lang="en-US" altLang="en-US" dirty="0">
                <a:latin typeface="Calibri" panose="020F0502020204030204" pitchFamily="34" charset="0"/>
              </a:rPr>
              <a:t>S(q, A4)=1,</a:t>
            </a:r>
          </a:p>
          <a:p>
            <a:pPr marL="457200" lvl="1" indent="0">
              <a:buClrTx/>
              <a:buNone/>
            </a:pPr>
            <a:r>
              <a:rPr lang="en-US" altLang="en-US" dirty="0">
                <a:latin typeface="Calibri" panose="020F0502020204030204" pitchFamily="34" charset="0"/>
              </a:rPr>
              <a:t>S(q, A5)=0.5</a:t>
            </a:r>
          </a:p>
          <a:p>
            <a:pPr marL="457200" lvl="1" indent="0">
              <a:buClrTx/>
              <a:buNone/>
            </a:pPr>
            <a:r>
              <a:rPr lang="en-US" altLang="en-US" dirty="0">
                <a:latin typeface="Calibri" panose="020F0502020204030204" pitchFamily="34" charset="0"/>
              </a:rPr>
              <a:t>S(q, A6)=0.5</a:t>
            </a:r>
          </a:p>
          <a:p>
            <a:pPr marL="457200" lvl="1" indent="0">
              <a:buClrTx/>
              <a:buNone/>
            </a:pPr>
            <a:r>
              <a:rPr lang="en-US" altLang="en-US" dirty="0">
                <a:latin typeface="Calibri" panose="020F0502020204030204" pitchFamily="34" charset="0"/>
              </a:rPr>
              <a:t>S(q, A7)=0.82,</a:t>
            </a:r>
          </a:p>
          <a:p>
            <a:pPr marL="457200" lvl="1" indent="0">
              <a:buClrTx/>
              <a:buNone/>
            </a:pPr>
            <a:r>
              <a:rPr lang="en-US" altLang="en-US" dirty="0">
                <a:latin typeface="Calibri" panose="020F0502020204030204" pitchFamily="34" charset="0"/>
              </a:rPr>
              <a:t>S(q, A8)=0.5,</a:t>
            </a:r>
          </a:p>
          <a:p>
            <a:pPr marL="457200" lvl="1" indent="0">
              <a:buClrTx/>
              <a:buNone/>
            </a:pPr>
            <a:r>
              <a:rPr lang="en-US" altLang="en-US" dirty="0">
                <a:latin typeface="Calibri" panose="020F0502020204030204" pitchFamily="34" charset="0"/>
              </a:rPr>
              <a:t>S(q, A9)=0.5</a:t>
            </a:r>
          </a:p>
          <a:p>
            <a:pPr marL="0" indent="0">
              <a:buClrTx/>
              <a:buNone/>
            </a:pPr>
            <a:endParaRPr lang="en-US" altLang="en-US" dirty="0">
              <a:latin typeface="Calibri" panose="020F0502020204030204" pitchFamily="34" charset="0"/>
            </a:endParaRPr>
          </a:p>
          <a:p>
            <a:pPr marL="0" indent="0">
              <a:buClrTx/>
              <a:buNone/>
            </a:pPr>
            <a:r>
              <a:rPr lang="en-US" altLang="en-US" dirty="0">
                <a:latin typeface="Calibri" panose="020F0502020204030204" pitchFamily="34" charset="0"/>
              </a:rPr>
              <a:t>Document retrieved set (with ranking)=</a:t>
            </a:r>
          </a:p>
          <a:p>
            <a:pPr marL="457200" lvl="1" indent="0">
              <a:buClrTx/>
              <a:buNone/>
            </a:pPr>
            <a:r>
              <a:rPr lang="en-US" altLang="en-US" dirty="0">
                <a:latin typeface="Calibri" panose="020F0502020204030204" pitchFamily="34" charset="0"/>
              </a:rPr>
              <a:t>{A4, A7, A1, A2, A5, A6, A8, A9}</a:t>
            </a:r>
          </a:p>
        </p:txBody>
      </p:sp>
    </p:spTree>
    <p:extLst>
      <p:ext uri="{BB962C8B-B14F-4D97-AF65-F5344CB8AC3E}">
        <p14:creationId xmlns:p14="http://schemas.microsoft.com/office/powerpoint/2010/main" val="1693247144"/>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176</TotalTime>
  <Words>1785</Words>
  <Application>Microsoft Office PowerPoint</Application>
  <PresentationFormat>Widescreen</PresentationFormat>
  <Paragraphs>255</Paragraphs>
  <Slides>23</Slides>
  <Notes>13</Notes>
  <HiddenSlides>0</HiddenSlides>
  <MMClips>0</MMClips>
  <ScaleCrop>false</ScaleCrop>
  <HeadingPairs>
    <vt:vector size="8" baseType="variant">
      <vt:variant>
        <vt:lpstr>Fonts Used</vt:lpstr>
      </vt:variant>
      <vt:variant>
        <vt:i4>10</vt:i4>
      </vt:variant>
      <vt:variant>
        <vt:lpstr>Theme</vt:lpstr>
      </vt:variant>
      <vt:variant>
        <vt:i4>1</vt:i4>
      </vt:variant>
      <vt:variant>
        <vt:lpstr>Embedded OLE Servers</vt:lpstr>
      </vt:variant>
      <vt:variant>
        <vt:i4>1</vt:i4>
      </vt:variant>
      <vt:variant>
        <vt:lpstr>Slide Titles</vt:lpstr>
      </vt:variant>
      <vt:variant>
        <vt:i4>23</vt:i4>
      </vt:variant>
    </vt:vector>
  </HeadingPairs>
  <TitlesOfParts>
    <vt:vector size="35" baseType="lpstr">
      <vt:lpstr>Arial</vt:lpstr>
      <vt:lpstr>Calibri</vt:lpstr>
      <vt:lpstr>Calibri Light</vt:lpstr>
      <vt:lpstr>Cambria Math</vt:lpstr>
      <vt:lpstr>Noto Sans Symbols</vt:lpstr>
      <vt:lpstr>Nunito</vt:lpstr>
      <vt:lpstr>Poppins</vt:lpstr>
      <vt:lpstr>Symbol</vt:lpstr>
      <vt:lpstr>Times New Roman</vt:lpstr>
      <vt:lpstr>Wingdings</vt:lpstr>
      <vt:lpstr>Office Theme</vt:lpstr>
      <vt:lpstr>Equation</vt:lpstr>
      <vt:lpstr>PowerPoint Presentation</vt:lpstr>
      <vt:lpstr>Boolean Retrieval model</vt:lpstr>
      <vt:lpstr>Vector Space Model</vt:lpstr>
      <vt:lpstr>PowerPoint Presentation</vt:lpstr>
      <vt:lpstr>PowerPoint Presentation</vt:lpstr>
      <vt:lpstr>PowerPoint Presentation</vt:lpstr>
      <vt:lpstr>PowerPoint Presentation</vt:lpstr>
      <vt:lpstr>PowerPoint Presentation</vt:lpstr>
      <vt:lpstr>An Example</vt:lpstr>
      <vt:lpstr>PowerPoint Presentation</vt:lpstr>
      <vt:lpstr>PowerPoint Presentation</vt:lpstr>
      <vt:lpstr>A Running Example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Aastha Kumar</cp:lastModifiedBy>
  <cp:revision>1</cp:revision>
  <dcterms:modified xsi:type="dcterms:W3CDTF">2024-05-10T09:18:55Z</dcterms:modified>
</cp:coreProperties>
</file>